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1" r:id="rId2"/>
    <p:sldId id="262" r:id="rId3"/>
    <p:sldId id="260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33" d="100"/>
          <a:sy n="33" d="100"/>
        </p:scale>
        <p:origin x="786" y="12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xVal>
            <c:numRef>
              <c:f>Sheet1!$A$2:$A$430</c:f>
              <c:numCache>
                <c:formatCode>General</c:formatCode>
                <c:ptCount val="429"/>
                <c:pt idx="0">
                  <c:v>0.18958383168418469</c:v>
                </c:pt>
                <c:pt idx="1">
                  <c:v>0.70959511722665158</c:v>
                </c:pt>
                <c:pt idx="2">
                  <c:v>0.44696324287419775</c:v>
                </c:pt>
                <c:pt idx="3">
                  <c:v>0.92931297112110678</c:v>
                </c:pt>
                <c:pt idx="4">
                  <c:v>0.88510495668392974</c:v>
                </c:pt>
                <c:pt idx="5">
                  <c:v>0.53632598969208367</c:v>
                </c:pt>
                <c:pt idx="6">
                  <c:v>0.98675333922241115</c:v>
                </c:pt>
                <c:pt idx="7">
                  <c:v>0.17884193430609174</c:v>
                </c:pt>
                <c:pt idx="8">
                  <c:v>0.95749847563711832</c:v>
                </c:pt>
                <c:pt idx="9">
                  <c:v>0.39959212072193084</c:v>
                </c:pt>
                <c:pt idx="10">
                  <c:v>0.88233140862477422</c:v>
                </c:pt>
                <c:pt idx="11">
                  <c:v>6.4194226182611169E-2</c:v>
                </c:pt>
                <c:pt idx="12">
                  <c:v>0.18828537441526527</c:v>
                </c:pt>
                <c:pt idx="13">
                  <c:v>0.26523723932175125</c:v>
                </c:pt>
                <c:pt idx="14">
                  <c:v>0.12068918429815045</c:v>
                </c:pt>
                <c:pt idx="15">
                  <c:v>0.29625767379368217</c:v>
                </c:pt>
                <c:pt idx="16">
                  <c:v>0.38998172489038929</c:v>
                </c:pt>
                <c:pt idx="17">
                  <c:v>0.84133718541771962</c:v>
                </c:pt>
                <c:pt idx="18">
                  <c:v>8.4345558241498697E-2</c:v>
                </c:pt>
                <c:pt idx="19">
                  <c:v>0.72628238137756107</c:v>
                </c:pt>
                <c:pt idx="20">
                  <c:v>0.92575178955044168</c:v>
                </c:pt>
                <c:pt idx="21">
                  <c:v>0.53383634487233778</c:v>
                </c:pt>
                <c:pt idx="22">
                  <c:v>0.80185176484881637</c:v>
                </c:pt>
                <c:pt idx="23">
                  <c:v>0.41015695021781362</c:v>
                </c:pt>
                <c:pt idx="24">
                  <c:v>0.25955017728306307</c:v>
                </c:pt>
                <c:pt idx="25">
                  <c:v>0.15838093391184571</c:v>
                </c:pt>
                <c:pt idx="26">
                  <c:v>0.72808114202759799</c:v>
                </c:pt>
                <c:pt idx="27">
                  <c:v>0.68878093471924862</c:v>
                </c:pt>
                <c:pt idx="28">
                  <c:v>0.92094965107916293</c:v>
                </c:pt>
                <c:pt idx="29">
                  <c:v>0.11663756128354852</c:v>
                </c:pt>
                <c:pt idx="30">
                  <c:v>0.35941547421375619</c:v>
                </c:pt>
                <c:pt idx="31">
                  <c:v>0.52220150215610051</c:v>
                </c:pt>
                <c:pt idx="32">
                  <c:v>3.4956774294981896E-3</c:v>
                </c:pt>
                <c:pt idx="33">
                  <c:v>5.6096011358223397E-2</c:v>
                </c:pt>
                <c:pt idx="34">
                  <c:v>0.67624274074220159</c:v>
                </c:pt>
                <c:pt idx="35">
                  <c:v>2.6972330053107174E-2</c:v>
                </c:pt>
                <c:pt idx="36">
                  <c:v>0.57914526155993973</c:v>
                </c:pt>
                <c:pt idx="37">
                  <c:v>0.28376832671306385</c:v>
                </c:pt>
                <c:pt idx="38">
                  <c:v>0.91682486348355197</c:v>
                </c:pt>
                <c:pt idx="39">
                  <c:v>0.82946689795192685</c:v>
                </c:pt>
                <c:pt idx="40">
                  <c:v>0.51113971954201409</c:v>
                </c:pt>
                <c:pt idx="41">
                  <c:v>0.32538069597738306</c:v>
                </c:pt>
                <c:pt idx="42">
                  <c:v>0.66512841216093455</c:v>
                </c:pt>
                <c:pt idx="43">
                  <c:v>0.64070171490521666</c:v>
                </c:pt>
                <c:pt idx="44">
                  <c:v>0.21089942994222899</c:v>
                </c:pt>
                <c:pt idx="45">
                  <c:v>0.51798748093438818</c:v>
                </c:pt>
                <c:pt idx="46">
                  <c:v>0.97497179917806975</c:v>
                </c:pt>
                <c:pt idx="47">
                  <c:v>0.72399837863166971</c:v>
                </c:pt>
                <c:pt idx="48">
                  <c:v>0.35959474296215155</c:v>
                </c:pt>
                <c:pt idx="49">
                  <c:v>0.42706953219595556</c:v>
                </c:pt>
                <c:pt idx="50">
                  <c:v>6.1767747677624718E-2</c:v>
                </c:pt>
                <c:pt idx="51">
                  <c:v>0.84159913493733995</c:v>
                </c:pt>
                <c:pt idx="52">
                  <c:v>0.26209720910110523</c:v>
                </c:pt>
                <c:pt idx="53">
                  <c:v>0.88959360339583338</c:v>
                </c:pt>
                <c:pt idx="54">
                  <c:v>0.71111591669732155</c:v>
                </c:pt>
                <c:pt idx="55">
                  <c:v>0.97589499506961785</c:v>
                </c:pt>
                <c:pt idx="56">
                  <c:v>0.22783462758449124</c:v>
                </c:pt>
                <c:pt idx="57">
                  <c:v>0.76120206914592692</c:v>
                </c:pt>
                <c:pt idx="58">
                  <c:v>0.78190747431224283</c:v>
                </c:pt>
                <c:pt idx="59">
                  <c:v>0.58977394848218501</c:v>
                </c:pt>
                <c:pt idx="60">
                  <c:v>0.81635692353299039</c:v>
                </c:pt>
                <c:pt idx="61">
                  <c:v>0.68716868820840349</c:v>
                </c:pt>
                <c:pt idx="62">
                  <c:v>0.7437020487313416</c:v>
                </c:pt>
                <c:pt idx="63">
                  <c:v>6.4412325380196478E-2</c:v>
                </c:pt>
                <c:pt idx="64">
                  <c:v>0.91246256941204351</c:v>
                </c:pt>
                <c:pt idx="65">
                  <c:v>4.5180303370523367E-2</c:v>
                </c:pt>
                <c:pt idx="66">
                  <c:v>0.43374466960653446</c:v>
                </c:pt>
                <c:pt idx="67">
                  <c:v>0.55119639845346791</c:v>
                </c:pt>
                <c:pt idx="68">
                  <c:v>0.35472122954782093</c:v>
                </c:pt>
                <c:pt idx="69">
                  <c:v>0.68394799194710398</c:v>
                </c:pt>
                <c:pt idx="70">
                  <c:v>0.5377755163651553</c:v>
                </c:pt>
                <c:pt idx="71">
                  <c:v>0.28959732803241456</c:v>
                </c:pt>
                <c:pt idx="72">
                  <c:v>0.30749550282929328</c:v>
                </c:pt>
                <c:pt idx="73">
                  <c:v>0.80140134781348671</c:v>
                </c:pt>
                <c:pt idx="74">
                  <c:v>0.36451318265675192</c:v>
                </c:pt>
                <c:pt idx="75">
                  <c:v>0.17161565080305952</c:v>
                </c:pt>
                <c:pt idx="76">
                  <c:v>0.50429619628999123</c:v>
                </c:pt>
                <c:pt idx="77">
                  <c:v>0.89344781686075736</c:v>
                </c:pt>
                <c:pt idx="78">
                  <c:v>3.2215291112772659E-3</c:v>
                </c:pt>
                <c:pt idx="79">
                  <c:v>0.39114789736495292</c:v>
                </c:pt>
                <c:pt idx="80">
                  <c:v>0.85000726064291998</c:v>
                </c:pt>
                <c:pt idx="81">
                  <c:v>0.85748439957054678</c:v>
                </c:pt>
                <c:pt idx="82">
                  <c:v>0.21146729864131808</c:v>
                </c:pt>
                <c:pt idx="83">
                  <c:v>0.21822171060731532</c:v>
                </c:pt>
                <c:pt idx="84">
                  <c:v>0.26563147270631471</c:v>
                </c:pt>
                <c:pt idx="85">
                  <c:v>0.63889668705925651</c:v>
                </c:pt>
                <c:pt idx="86">
                  <c:v>0.20960386564416034</c:v>
                </c:pt>
                <c:pt idx="87">
                  <c:v>0.37318543412432503</c:v>
                </c:pt>
                <c:pt idx="88">
                  <c:v>0.38646191308510169</c:v>
                </c:pt>
                <c:pt idx="89">
                  <c:v>0.65366262569482958</c:v>
                </c:pt>
                <c:pt idx="90">
                  <c:v>0.21175860642262334</c:v>
                </c:pt>
                <c:pt idx="91">
                  <c:v>0.66867311847738042</c:v>
                </c:pt>
                <c:pt idx="92">
                  <c:v>0.60380107292367902</c:v>
                </c:pt>
                <c:pt idx="93">
                  <c:v>0.55353327191335344</c:v>
                </c:pt>
                <c:pt idx="94">
                  <c:v>0.58616331605957872</c:v>
                </c:pt>
                <c:pt idx="95">
                  <c:v>0.1014351672064967</c:v>
                </c:pt>
                <c:pt idx="96">
                  <c:v>0.4593043307453637</c:v>
                </c:pt>
                <c:pt idx="97">
                  <c:v>0.93766235925505459</c:v>
                </c:pt>
                <c:pt idx="98">
                  <c:v>0.4654254462839299</c:v>
                </c:pt>
                <c:pt idx="99">
                  <c:v>0.92709221209351456</c:v>
                </c:pt>
                <c:pt idx="100">
                  <c:v>0.8115753592036602</c:v>
                </c:pt>
                <c:pt idx="101">
                  <c:v>0.86343251419756206</c:v>
                </c:pt>
                <c:pt idx="102">
                  <c:v>0.65633007120947329</c:v>
                </c:pt>
                <c:pt idx="103">
                  <c:v>0.50879325690008792</c:v>
                </c:pt>
                <c:pt idx="104">
                  <c:v>0.49533190382417769</c:v>
                </c:pt>
                <c:pt idx="105">
                  <c:v>0.64173402303248706</c:v>
                </c:pt>
                <c:pt idx="106">
                  <c:v>9.5098014943183484E-3</c:v>
                </c:pt>
                <c:pt idx="107">
                  <c:v>1.719712720491362E-2</c:v>
                </c:pt>
                <c:pt idx="108">
                  <c:v>0.91722762945513903</c:v>
                </c:pt>
                <c:pt idx="109">
                  <c:v>0.65560317275723556</c:v>
                </c:pt>
                <c:pt idx="110">
                  <c:v>0.53334502975067954</c:v>
                </c:pt>
                <c:pt idx="111">
                  <c:v>0.52388408632231087</c:v>
                </c:pt>
                <c:pt idx="112">
                  <c:v>0.13128886231912085</c:v>
                </c:pt>
                <c:pt idx="113">
                  <c:v>0.17955477523050944</c:v>
                </c:pt>
                <c:pt idx="114">
                  <c:v>0.6462964121721152</c:v>
                </c:pt>
                <c:pt idx="115">
                  <c:v>0.57551138598193152</c:v>
                </c:pt>
                <c:pt idx="116">
                  <c:v>0.93403380067680652</c:v>
                </c:pt>
                <c:pt idx="117">
                  <c:v>0.70630406106625576</c:v>
                </c:pt>
                <c:pt idx="118">
                  <c:v>0.99158960618006953</c:v>
                </c:pt>
                <c:pt idx="119">
                  <c:v>0.16332147107950501</c:v>
                </c:pt>
                <c:pt idx="120">
                  <c:v>0.51540764591717225</c:v>
                </c:pt>
                <c:pt idx="121">
                  <c:v>0.2050022406788844</c:v>
                </c:pt>
                <c:pt idx="122">
                  <c:v>0.60152056217517202</c:v>
                </c:pt>
                <c:pt idx="123">
                  <c:v>0.57131205618047065</c:v>
                </c:pt>
                <c:pt idx="124">
                  <c:v>0.29572825257426472</c:v>
                </c:pt>
                <c:pt idx="125">
                  <c:v>0.91563450490879128</c:v>
                </c:pt>
                <c:pt idx="126">
                  <c:v>0.60380272924490097</c:v>
                </c:pt>
                <c:pt idx="127">
                  <c:v>0.87618527380297084</c:v>
                </c:pt>
                <c:pt idx="128">
                  <c:v>0.44757238324601767</c:v>
                </c:pt>
                <c:pt idx="129">
                  <c:v>0.86454264996808394</c:v>
                </c:pt>
                <c:pt idx="130">
                  <c:v>0.43947592012874326</c:v>
                </c:pt>
                <c:pt idx="131">
                  <c:v>0.91792680046899378</c:v>
                </c:pt>
                <c:pt idx="132">
                  <c:v>0.90619256510180024</c:v>
                </c:pt>
                <c:pt idx="133">
                  <c:v>0.29415284422051069</c:v>
                </c:pt>
                <c:pt idx="134">
                  <c:v>0.26135696254166474</c:v>
                </c:pt>
                <c:pt idx="135">
                  <c:v>0.50861717491531322</c:v>
                </c:pt>
                <c:pt idx="136">
                  <c:v>0.22783924982158377</c:v>
                </c:pt>
                <c:pt idx="137">
                  <c:v>0.99926067070347691</c:v>
                </c:pt>
                <c:pt idx="138">
                  <c:v>0.16875460282343424</c:v>
                </c:pt>
                <c:pt idx="139">
                  <c:v>0.13048809260568484</c:v>
                </c:pt>
                <c:pt idx="140">
                  <c:v>0.5023967814087491</c:v>
                </c:pt>
                <c:pt idx="141">
                  <c:v>6.3546637450806798E-2</c:v>
                </c:pt>
                <c:pt idx="142">
                  <c:v>0.15498805106741553</c:v>
                </c:pt>
                <c:pt idx="143">
                  <c:v>0.9867213859079117</c:v>
                </c:pt>
                <c:pt idx="144">
                  <c:v>0.8786106207078076</c:v>
                </c:pt>
                <c:pt idx="145">
                  <c:v>3.4590640393672989E-2</c:v>
                </c:pt>
                <c:pt idx="146">
                  <c:v>0.61292546010672877</c:v>
                </c:pt>
                <c:pt idx="147">
                  <c:v>0.18112356797634765</c:v>
                </c:pt>
                <c:pt idx="148">
                  <c:v>4.6892361822631012E-2</c:v>
                </c:pt>
                <c:pt idx="149">
                  <c:v>2.5400980952230534E-2</c:v>
                </c:pt>
                <c:pt idx="150">
                  <c:v>0.88529303357183819</c:v>
                </c:pt>
                <c:pt idx="151">
                  <c:v>0.52557670188679628</c:v>
                </c:pt>
                <c:pt idx="152">
                  <c:v>0.6781416027272047</c:v>
                </c:pt>
                <c:pt idx="153">
                  <c:v>0.5001452290771925</c:v>
                </c:pt>
                <c:pt idx="154">
                  <c:v>0.40901343245928123</c:v>
                </c:pt>
                <c:pt idx="155">
                  <c:v>0.43084396582683515</c:v>
                </c:pt>
                <c:pt idx="156">
                  <c:v>0.26042549080613819</c:v>
                </c:pt>
                <c:pt idx="157">
                  <c:v>0.97601802817719396</c:v>
                </c:pt>
                <c:pt idx="158">
                  <c:v>0.63096014474191309</c:v>
                </c:pt>
                <c:pt idx="159">
                  <c:v>0.44845977115568547</c:v>
                </c:pt>
                <c:pt idx="160">
                  <c:v>0.33718046268199986</c:v>
                </c:pt>
                <c:pt idx="161">
                  <c:v>0.80514647009497964</c:v>
                </c:pt>
                <c:pt idx="162">
                  <c:v>0.56253501324796396</c:v>
                </c:pt>
                <c:pt idx="163">
                  <c:v>0.83003511535946062</c:v>
                </c:pt>
                <c:pt idx="164">
                  <c:v>0.6316506616713905</c:v>
                </c:pt>
                <c:pt idx="165">
                  <c:v>0.7094698189386357</c:v>
                </c:pt>
                <c:pt idx="166">
                  <c:v>0.28361470872165273</c:v>
                </c:pt>
                <c:pt idx="167">
                  <c:v>0.51575730424170629</c:v>
                </c:pt>
                <c:pt idx="168">
                  <c:v>0.34567461549859169</c:v>
                </c:pt>
                <c:pt idx="169">
                  <c:v>0.69129253155785464</c:v>
                </c:pt>
                <c:pt idx="170">
                  <c:v>7.991573490321513E-2</c:v>
                </c:pt>
                <c:pt idx="171">
                  <c:v>0.4985034582216239</c:v>
                </c:pt>
                <c:pt idx="172">
                  <c:v>0.24069456220085783</c:v>
                </c:pt>
                <c:pt idx="173">
                  <c:v>0.8221545425213912</c:v>
                </c:pt>
                <c:pt idx="174">
                  <c:v>0.12813898972222482</c:v>
                </c:pt>
                <c:pt idx="175">
                  <c:v>0.22660101730600479</c:v>
                </c:pt>
                <c:pt idx="176">
                  <c:v>0.87703902619922458</c:v>
                </c:pt>
                <c:pt idx="177">
                  <c:v>0.76018471911285213</c:v>
                </c:pt>
                <c:pt idx="178">
                  <c:v>0.23745618493459508</c:v>
                </c:pt>
                <c:pt idx="179">
                  <c:v>0.91353220071551533</c:v>
                </c:pt>
                <c:pt idx="180">
                  <c:v>0.63077751683788019</c:v>
                </c:pt>
                <c:pt idx="181">
                  <c:v>0.82458922715325844</c:v>
                </c:pt>
                <c:pt idx="182">
                  <c:v>9.8166742484947833E-2</c:v>
                </c:pt>
                <c:pt idx="183">
                  <c:v>0.15760199235099193</c:v>
                </c:pt>
                <c:pt idx="184">
                  <c:v>0.83256571662702406</c:v>
                </c:pt>
                <c:pt idx="185">
                  <c:v>0.89860329906747716</c:v>
                </c:pt>
                <c:pt idx="186">
                  <c:v>0.71183026972054497</c:v>
                </c:pt>
                <c:pt idx="187">
                  <c:v>0.97922822010000921</c:v>
                </c:pt>
                <c:pt idx="188">
                  <c:v>0.81500114788953215</c:v>
                </c:pt>
                <c:pt idx="189">
                  <c:v>0.22788790334131148</c:v>
                </c:pt>
                <c:pt idx="190">
                  <c:v>0.72604122763518253</c:v>
                </c:pt>
                <c:pt idx="191">
                  <c:v>4.9894023304302815E-2</c:v>
                </c:pt>
                <c:pt idx="192">
                  <c:v>0.8754383035768607</c:v>
                </c:pt>
                <c:pt idx="193">
                  <c:v>0.32322137285608965</c:v>
                </c:pt>
                <c:pt idx="194">
                  <c:v>8.9624005588555544E-2</c:v>
                </c:pt>
                <c:pt idx="195">
                  <c:v>0.39237878501093215</c:v>
                </c:pt>
                <c:pt idx="196">
                  <c:v>0.23766020679650823</c:v>
                </c:pt>
                <c:pt idx="197">
                  <c:v>0.48817984118871416</c:v>
                </c:pt>
                <c:pt idx="198">
                  <c:v>0.24138363125471085</c:v>
                </c:pt>
                <c:pt idx="199">
                  <c:v>0.4198832245387909</c:v>
                </c:pt>
                <c:pt idx="200">
                  <c:v>0.13806029129386865</c:v>
                </c:pt>
                <c:pt idx="201">
                  <c:v>0.11167149767036311</c:v>
                </c:pt>
                <c:pt idx="202">
                  <c:v>0.82259621401326344</c:v>
                </c:pt>
                <c:pt idx="203">
                  <c:v>0.65305482575558738</c:v>
                </c:pt>
                <c:pt idx="204">
                  <c:v>0.96336567883018998</c:v>
                </c:pt>
                <c:pt idx="205">
                  <c:v>0.94837562148247057</c:v>
                </c:pt>
                <c:pt idx="206">
                  <c:v>0.24251458334374876</c:v>
                </c:pt>
                <c:pt idx="207">
                  <c:v>0.93877887111460478</c:v>
                </c:pt>
                <c:pt idx="208">
                  <c:v>0.66629787269791185</c:v>
                </c:pt>
                <c:pt idx="209">
                  <c:v>0.74833143385721845</c:v>
                </c:pt>
                <c:pt idx="210">
                  <c:v>0.89113451592327975</c:v>
                </c:pt>
                <c:pt idx="211">
                  <c:v>0.56768515262978669</c:v>
                </c:pt>
                <c:pt idx="212">
                  <c:v>0.79324735297592597</c:v>
                </c:pt>
                <c:pt idx="213">
                  <c:v>0.30956047640768525</c:v>
                </c:pt>
                <c:pt idx="214">
                  <c:v>0.94207493299741618</c:v>
                </c:pt>
                <c:pt idx="215">
                  <c:v>0.94535230318815755</c:v>
                </c:pt>
                <c:pt idx="216">
                  <c:v>0.74949138420123473</c:v>
                </c:pt>
                <c:pt idx="217">
                  <c:v>0.26181509854888596</c:v>
                </c:pt>
                <c:pt idx="218">
                  <c:v>0.19492797619755442</c:v>
                </c:pt>
                <c:pt idx="219">
                  <c:v>0.47572885191057224</c:v>
                </c:pt>
                <c:pt idx="220">
                  <c:v>5.5362056118543612E-2</c:v>
                </c:pt>
                <c:pt idx="221">
                  <c:v>0.78506780550655508</c:v>
                </c:pt>
                <c:pt idx="222">
                  <c:v>0.236611087156675</c:v>
                </c:pt>
                <c:pt idx="223">
                  <c:v>5.2376467910478341E-2</c:v>
                </c:pt>
                <c:pt idx="224">
                  <c:v>0.31444878204324622</c:v>
                </c:pt>
                <c:pt idx="225">
                  <c:v>0.90078054061137547</c:v>
                </c:pt>
                <c:pt idx="226">
                  <c:v>9.8314851801314829E-2</c:v>
                </c:pt>
                <c:pt idx="227">
                  <c:v>0.2960025516798227</c:v>
                </c:pt>
                <c:pt idx="228">
                  <c:v>0.82724930359201687</c:v>
                </c:pt>
                <c:pt idx="229">
                  <c:v>0.87861604084204203</c:v>
                </c:pt>
                <c:pt idx="230">
                  <c:v>0.98149851494393725</c:v>
                </c:pt>
                <c:pt idx="231">
                  <c:v>0.36452743927808084</c:v>
                </c:pt>
                <c:pt idx="232">
                  <c:v>0.80232868827444737</c:v>
                </c:pt>
                <c:pt idx="233">
                  <c:v>0.14711162580165171</c:v>
                </c:pt>
                <c:pt idx="234">
                  <c:v>0.40843753071892519</c:v>
                </c:pt>
                <c:pt idx="235">
                  <c:v>0.38095633210448698</c:v>
                </c:pt>
                <c:pt idx="236">
                  <c:v>0.96174077052742446</c:v>
                </c:pt>
                <c:pt idx="237">
                  <c:v>0.67532422100851186</c:v>
                </c:pt>
                <c:pt idx="238">
                  <c:v>0.40018945033007824</c:v>
                </c:pt>
                <c:pt idx="239">
                  <c:v>7.4952477270870621E-2</c:v>
                </c:pt>
                <c:pt idx="240">
                  <c:v>0.15427803663990569</c:v>
                </c:pt>
                <c:pt idx="241">
                  <c:v>0.40070993700959523</c:v>
                </c:pt>
                <c:pt idx="242">
                  <c:v>0.881177230157832</c:v>
                </c:pt>
                <c:pt idx="243">
                  <c:v>0.41902309165323481</c:v>
                </c:pt>
                <c:pt idx="244">
                  <c:v>0.4793840646734906</c:v>
                </c:pt>
                <c:pt idx="245">
                  <c:v>0.23285527046440968</c:v>
                </c:pt>
                <c:pt idx="246">
                  <c:v>0.80252019170912958</c:v>
                </c:pt>
                <c:pt idx="247">
                  <c:v>7.0745765361162061E-3</c:v>
                </c:pt>
                <c:pt idx="248">
                  <c:v>0.75306300247651603</c:v>
                </c:pt>
                <c:pt idx="249">
                  <c:v>0.79297738779069715</c:v>
                </c:pt>
                <c:pt idx="250">
                  <c:v>0.7103798972197054</c:v>
                </c:pt>
                <c:pt idx="251">
                  <c:v>0.82180595650796007</c:v>
                </c:pt>
                <c:pt idx="252">
                  <c:v>0.674042176707084</c:v>
                </c:pt>
                <c:pt idx="253">
                  <c:v>0.69756724812809845</c:v>
                </c:pt>
                <c:pt idx="254">
                  <c:v>0.15484699598336693</c:v>
                </c:pt>
                <c:pt idx="255">
                  <c:v>0.99912557591978224</c:v>
                </c:pt>
                <c:pt idx="256">
                  <c:v>0.73213674204418844</c:v>
                </c:pt>
                <c:pt idx="257">
                  <c:v>0.80029016305206802</c:v>
                </c:pt>
                <c:pt idx="258">
                  <c:v>0.88729162119867699</c:v>
                </c:pt>
                <c:pt idx="259">
                  <c:v>0.4074600161711287</c:v>
                </c:pt>
                <c:pt idx="260">
                  <c:v>0.4055759891226286</c:v>
                </c:pt>
                <c:pt idx="261">
                  <c:v>0.67526560595880103</c:v>
                </c:pt>
                <c:pt idx="262">
                  <c:v>3.3829736946645483E-2</c:v>
                </c:pt>
                <c:pt idx="263">
                  <c:v>0.81922429393319529</c:v>
                </c:pt>
                <c:pt idx="264">
                  <c:v>0.24647089526144905</c:v>
                </c:pt>
                <c:pt idx="265">
                  <c:v>0.39175670305429011</c:v>
                </c:pt>
                <c:pt idx="266">
                  <c:v>0.78134189716750957</c:v>
                </c:pt>
                <c:pt idx="267">
                  <c:v>0.70184577398303716</c:v>
                </c:pt>
                <c:pt idx="268">
                  <c:v>0.83376591618529061</c:v>
                </c:pt>
                <c:pt idx="269">
                  <c:v>0.17935037506308737</c:v>
                </c:pt>
                <c:pt idx="270">
                  <c:v>0.40612321089469838</c:v>
                </c:pt>
                <c:pt idx="271">
                  <c:v>7.7485977122028871E-2</c:v>
                </c:pt>
                <c:pt idx="272">
                  <c:v>0.50967831858902013</c:v>
                </c:pt>
                <c:pt idx="273">
                  <c:v>0.28577911018397129</c:v>
                </c:pt>
                <c:pt idx="274">
                  <c:v>0.26710013306625224</c:v>
                </c:pt>
                <c:pt idx="275">
                  <c:v>0.18280512772524393</c:v>
                </c:pt>
                <c:pt idx="276">
                  <c:v>0.42851407269863673</c:v>
                </c:pt>
                <c:pt idx="277">
                  <c:v>0.19142966663936301</c:v>
                </c:pt>
                <c:pt idx="278">
                  <c:v>0.80634567888264597</c:v>
                </c:pt>
                <c:pt idx="279">
                  <c:v>0.81689608425277171</c:v>
                </c:pt>
                <c:pt idx="280">
                  <c:v>1.4992240769819198E-2</c:v>
                </c:pt>
                <c:pt idx="281">
                  <c:v>6.8403127850936496E-2</c:v>
                </c:pt>
                <c:pt idx="282">
                  <c:v>0.63707981078230602</c:v>
                </c:pt>
                <c:pt idx="283">
                  <c:v>0.27271121316688696</c:v>
                </c:pt>
                <c:pt idx="284">
                  <c:v>0.54263799186159667</c:v>
                </c:pt>
                <c:pt idx="285">
                  <c:v>0.69271770439750502</c:v>
                </c:pt>
                <c:pt idx="286">
                  <c:v>0.55296801461221468</c:v>
                </c:pt>
                <c:pt idx="287">
                  <c:v>0.41732298676380131</c:v>
                </c:pt>
                <c:pt idx="288">
                  <c:v>0.51435475422081078</c:v>
                </c:pt>
                <c:pt idx="289">
                  <c:v>0.6216737496061806</c:v>
                </c:pt>
                <c:pt idx="290">
                  <c:v>0.84614491412789505</c:v>
                </c:pt>
                <c:pt idx="291">
                  <c:v>0.68065303560122936</c:v>
                </c:pt>
                <c:pt idx="292">
                  <c:v>0.40409290290534472</c:v>
                </c:pt>
                <c:pt idx="293">
                  <c:v>0.14959689747177085</c:v>
                </c:pt>
                <c:pt idx="294">
                  <c:v>0.48144730090349341</c:v>
                </c:pt>
                <c:pt idx="295">
                  <c:v>0.78478954359115127</c:v>
                </c:pt>
                <c:pt idx="296">
                  <c:v>5.821328649022639E-2</c:v>
                </c:pt>
                <c:pt idx="297">
                  <c:v>0.19779035913318854</c:v>
                </c:pt>
                <c:pt idx="298">
                  <c:v>0.37274997720529912</c:v>
                </c:pt>
                <c:pt idx="299">
                  <c:v>0.62487836412442632</c:v>
                </c:pt>
                <c:pt idx="300">
                  <c:v>0.83432816907922058</c:v>
                </c:pt>
                <c:pt idx="301">
                  <c:v>0.10327644979827533</c:v>
                </c:pt>
                <c:pt idx="302">
                  <c:v>0.9568998890773186</c:v>
                </c:pt>
                <c:pt idx="303">
                  <c:v>0.26917046388808341</c:v>
                </c:pt>
                <c:pt idx="304">
                  <c:v>0.57985871921178844</c:v>
                </c:pt>
                <c:pt idx="305">
                  <c:v>0.84182239043451623</c:v>
                </c:pt>
                <c:pt idx="306">
                  <c:v>0.81310132028429438</c:v>
                </c:pt>
                <c:pt idx="307">
                  <c:v>0.93017458386199714</c:v>
                </c:pt>
                <c:pt idx="308">
                  <c:v>0.84227919143967422</c:v>
                </c:pt>
                <c:pt idx="309">
                  <c:v>0.4155297552516426</c:v>
                </c:pt>
                <c:pt idx="310">
                  <c:v>2.5365847048612999E-2</c:v>
                </c:pt>
                <c:pt idx="311">
                  <c:v>0.12931052864363923</c:v>
                </c:pt>
                <c:pt idx="312">
                  <c:v>0.43449717132509214</c:v>
                </c:pt>
                <c:pt idx="313">
                  <c:v>0.96696739985822733</c:v>
                </c:pt>
                <c:pt idx="314">
                  <c:v>0.63633813255676697</c:v>
                </c:pt>
                <c:pt idx="315">
                  <c:v>0.25431961539553105</c:v>
                </c:pt>
                <c:pt idx="316">
                  <c:v>7.9117486778033985E-2</c:v>
                </c:pt>
                <c:pt idx="317">
                  <c:v>0.6598184225065159</c:v>
                </c:pt>
                <c:pt idx="318">
                  <c:v>0.50876138384363112</c:v>
                </c:pt>
                <c:pt idx="319">
                  <c:v>0.24085136359656434</c:v>
                </c:pt>
                <c:pt idx="320">
                  <c:v>6.739709610510547E-2</c:v>
                </c:pt>
                <c:pt idx="321">
                  <c:v>0.91614741767162444</c:v>
                </c:pt>
                <c:pt idx="322">
                  <c:v>0.50534214179930048</c:v>
                </c:pt>
                <c:pt idx="323">
                  <c:v>0.42985974125380844</c:v>
                </c:pt>
                <c:pt idx="324">
                  <c:v>0.77242825418823235</c:v>
                </c:pt>
                <c:pt idx="325">
                  <c:v>0.3046263212330228</c:v>
                </c:pt>
                <c:pt idx="326">
                  <c:v>1.6055261978572766E-2</c:v>
                </c:pt>
                <c:pt idx="327">
                  <c:v>0.18453803162586924</c:v>
                </c:pt>
                <c:pt idx="328">
                  <c:v>0.29967906339121675</c:v>
                </c:pt>
                <c:pt idx="329">
                  <c:v>0.52779560508313095</c:v>
                </c:pt>
                <c:pt idx="330">
                  <c:v>0.31209016739408535</c:v>
                </c:pt>
                <c:pt idx="331">
                  <c:v>0.9230249814200131</c:v>
                </c:pt>
                <c:pt idx="332">
                  <c:v>0.4737627774873816</c:v>
                </c:pt>
                <c:pt idx="333">
                  <c:v>0.50792062790442372</c:v>
                </c:pt>
                <c:pt idx="334">
                  <c:v>0.88928257739761052</c:v>
                </c:pt>
                <c:pt idx="335">
                  <c:v>0.99238027558275343</c:v>
                </c:pt>
                <c:pt idx="336">
                  <c:v>0.45186466816988369</c:v>
                </c:pt>
                <c:pt idx="337">
                  <c:v>0.50253058330245182</c:v>
                </c:pt>
                <c:pt idx="338">
                  <c:v>0.16089984830646864</c:v>
                </c:pt>
                <c:pt idx="339">
                  <c:v>9.1877531412734581E-2</c:v>
                </c:pt>
                <c:pt idx="340">
                  <c:v>0.46049017959088567</c:v>
                </c:pt>
                <c:pt idx="341">
                  <c:v>0.73192696343102581</c:v>
                </c:pt>
                <c:pt idx="342">
                  <c:v>0.41922343239635329</c:v>
                </c:pt>
                <c:pt idx="343">
                  <c:v>0.76813909556516335</c:v>
                </c:pt>
                <c:pt idx="344">
                  <c:v>0.17893520784952865</c:v>
                </c:pt>
                <c:pt idx="345">
                  <c:v>0.77651250402577987</c:v>
                </c:pt>
                <c:pt idx="346">
                  <c:v>0.76929757135145027</c:v>
                </c:pt>
                <c:pt idx="347">
                  <c:v>0.52770962331338445</c:v>
                </c:pt>
                <c:pt idx="348">
                  <c:v>0.2949361802578413</c:v>
                </c:pt>
                <c:pt idx="349">
                  <c:v>0.44885822728991487</c:v>
                </c:pt>
                <c:pt idx="350">
                  <c:v>4.2581936360368777E-2</c:v>
                </c:pt>
                <c:pt idx="351">
                  <c:v>0.1653923299745963</c:v>
                </c:pt>
                <c:pt idx="352">
                  <c:v>0.2178325316826446</c:v>
                </c:pt>
                <c:pt idx="353">
                  <c:v>0.32997282092879709</c:v>
                </c:pt>
                <c:pt idx="354">
                  <c:v>0.75430211739222919</c:v>
                </c:pt>
                <c:pt idx="355">
                  <c:v>0.76191336365590634</c:v>
                </c:pt>
                <c:pt idx="356">
                  <c:v>0.43913895685847448</c:v>
                </c:pt>
                <c:pt idx="357">
                  <c:v>0.10375792282906871</c:v>
                </c:pt>
                <c:pt idx="358">
                  <c:v>0.97527174599840361</c:v>
                </c:pt>
                <c:pt idx="359">
                  <c:v>0.39517734602821397</c:v>
                </c:pt>
                <c:pt idx="360">
                  <c:v>0.88105881389935703</c:v>
                </c:pt>
                <c:pt idx="361">
                  <c:v>0.17586393642713938</c:v>
                </c:pt>
                <c:pt idx="362">
                  <c:v>0.81264910605850305</c:v>
                </c:pt>
                <c:pt idx="363">
                  <c:v>0.93532474887833261</c:v>
                </c:pt>
                <c:pt idx="364">
                  <c:v>0.13041469851072374</c:v>
                </c:pt>
                <c:pt idx="365">
                  <c:v>0.30972132759156379</c:v>
                </c:pt>
                <c:pt idx="366">
                  <c:v>0.96246923404392171</c:v>
                </c:pt>
                <c:pt idx="367">
                  <c:v>0.74607294773610455</c:v>
                </c:pt>
                <c:pt idx="368">
                  <c:v>7.1075127525708881E-2</c:v>
                </c:pt>
                <c:pt idx="369">
                  <c:v>0.46063635626972399</c:v>
                </c:pt>
                <c:pt idx="370">
                  <c:v>0.67539284148991363</c:v>
                </c:pt>
                <c:pt idx="371">
                  <c:v>5.2416426626587187E-2</c:v>
                </c:pt>
                <c:pt idx="372">
                  <c:v>0.3575513462210731</c:v>
                </c:pt>
                <c:pt idx="373">
                  <c:v>0.2524598724504995</c:v>
                </c:pt>
                <c:pt idx="374">
                  <c:v>0.13933658989383935</c:v>
                </c:pt>
                <c:pt idx="375">
                  <c:v>0.10788156289325623</c:v>
                </c:pt>
                <c:pt idx="376">
                  <c:v>0.85345274572051255</c:v>
                </c:pt>
                <c:pt idx="377">
                  <c:v>0.81170970294388722</c:v>
                </c:pt>
                <c:pt idx="378">
                  <c:v>0.44295534956727567</c:v>
                </c:pt>
                <c:pt idx="379">
                  <c:v>0.62339697038455644</c:v>
                </c:pt>
                <c:pt idx="380">
                  <c:v>0.65269130585622381</c:v>
                </c:pt>
                <c:pt idx="381">
                  <c:v>0.97022797962544682</c:v>
                </c:pt>
                <c:pt idx="382">
                  <c:v>0.33001989930429121</c:v>
                </c:pt>
                <c:pt idx="383">
                  <c:v>0.63408876896525745</c:v>
                </c:pt>
                <c:pt idx="384">
                  <c:v>0.66693329899890319</c:v>
                </c:pt>
                <c:pt idx="385">
                  <c:v>0.16564239602170627</c:v>
                </c:pt>
                <c:pt idx="386">
                  <c:v>0.64454544262414337</c:v>
                </c:pt>
                <c:pt idx="387">
                  <c:v>0.82202903048863341</c:v>
                </c:pt>
                <c:pt idx="388">
                  <c:v>0.67056597888582092</c:v>
                </c:pt>
                <c:pt idx="389">
                  <c:v>0.27933251167290385</c:v>
                </c:pt>
                <c:pt idx="390">
                  <c:v>0.7313252223677581</c:v>
                </c:pt>
                <c:pt idx="391">
                  <c:v>0.58395284306798445</c:v>
                </c:pt>
                <c:pt idx="392">
                  <c:v>0.4757563128965856</c:v>
                </c:pt>
                <c:pt idx="393">
                  <c:v>0.46820318001204564</c:v>
                </c:pt>
                <c:pt idx="394">
                  <c:v>0.40047224395753367</c:v>
                </c:pt>
                <c:pt idx="395">
                  <c:v>0.43795135586441569</c:v>
                </c:pt>
                <c:pt idx="396">
                  <c:v>0.78835321647833889</c:v>
                </c:pt>
                <c:pt idx="397">
                  <c:v>0.81216164783991207</c:v>
                </c:pt>
                <c:pt idx="398">
                  <c:v>0.46675866525737764</c:v>
                </c:pt>
                <c:pt idx="399">
                  <c:v>0.24454681448388904</c:v>
                </c:pt>
                <c:pt idx="400">
                  <c:v>6.4275305595610344E-2</c:v>
                </c:pt>
                <c:pt idx="401">
                  <c:v>0.93786269941828093</c:v>
                </c:pt>
                <c:pt idx="402">
                  <c:v>0.99585998341310955</c:v>
                </c:pt>
                <c:pt idx="403">
                  <c:v>0.16779633581009967</c:v>
                </c:pt>
                <c:pt idx="404">
                  <c:v>0.21518538398140163</c:v>
                </c:pt>
                <c:pt idx="405">
                  <c:v>0.58902807540565205</c:v>
                </c:pt>
                <c:pt idx="406">
                  <c:v>4.1839755679821233E-2</c:v>
                </c:pt>
                <c:pt idx="407">
                  <c:v>0.42088193605325086</c:v>
                </c:pt>
                <c:pt idx="408">
                  <c:v>0.35382849256292792</c:v>
                </c:pt>
                <c:pt idx="409">
                  <c:v>0.98197610899312426</c:v>
                </c:pt>
                <c:pt idx="410">
                  <c:v>0.24128883116288202</c:v>
                </c:pt>
                <c:pt idx="411">
                  <c:v>0.13411359791863176</c:v>
                </c:pt>
                <c:pt idx="412">
                  <c:v>0.83460213964889818</c:v>
                </c:pt>
                <c:pt idx="413">
                  <c:v>0.57851231848794016</c:v>
                </c:pt>
                <c:pt idx="414">
                  <c:v>0.45726362705675505</c:v>
                </c:pt>
                <c:pt idx="415">
                  <c:v>0.80187309145680985</c:v>
                </c:pt>
                <c:pt idx="416">
                  <c:v>5.4634214786163815E-2</c:v>
                </c:pt>
                <c:pt idx="417">
                  <c:v>0.27124330315746137</c:v>
                </c:pt>
                <c:pt idx="418">
                  <c:v>0.58841788316434951</c:v>
                </c:pt>
                <c:pt idx="419">
                  <c:v>0.33944237380038267</c:v>
                </c:pt>
                <c:pt idx="420">
                  <c:v>0.46752975732434576</c:v>
                </c:pt>
                <c:pt idx="421">
                  <c:v>0.13350046342976529</c:v>
                </c:pt>
                <c:pt idx="422">
                  <c:v>0.6301753596957218</c:v>
                </c:pt>
                <c:pt idx="423">
                  <c:v>2.148409607615831E-2</c:v>
                </c:pt>
                <c:pt idx="424">
                  <c:v>0.91795326923761855</c:v>
                </c:pt>
                <c:pt idx="425">
                  <c:v>0.68726305402059162</c:v>
                </c:pt>
                <c:pt idx="426">
                  <c:v>0.24573598369171068</c:v>
                </c:pt>
                <c:pt idx="427">
                  <c:v>0.78617784377947764</c:v>
                </c:pt>
                <c:pt idx="428">
                  <c:v>0.73656103950499396</c:v>
                </c:pt>
              </c:numCache>
            </c:numRef>
          </c:xVal>
          <c:yVal>
            <c:numRef>
              <c:f>Sheet1!$B$2:$B$430</c:f>
              <c:numCache>
                <c:formatCode>General</c:formatCode>
                <c:ptCount val="429"/>
                <c:pt idx="0">
                  <c:v>0.19593145094706954</c:v>
                </c:pt>
                <c:pt idx="1">
                  <c:v>0.18385309204771494</c:v>
                </c:pt>
                <c:pt idx="2">
                  <c:v>0.60677100743920431</c:v>
                </c:pt>
                <c:pt idx="3">
                  <c:v>0.96043128025986191</c:v>
                </c:pt>
                <c:pt idx="4">
                  <c:v>0.65793818822272054</c:v>
                </c:pt>
                <c:pt idx="5">
                  <c:v>0.62744957137086022</c:v>
                </c:pt>
                <c:pt idx="6">
                  <c:v>6.2133126837746633E-2</c:v>
                </c:pt>
                <c:pt idx="7">
                  <c:v>0.74262851311260925</c:v>
                </c:pt>
                <c:pt idx="8">
                  <c:v>0.56457775852973124</c:v>
                </c:pt>
                <c:pt idx="9">
                  <c:v>0.15676708938177208</c:v>
                </c:pt>
                <c:pt idx="10">
                  <c:v>0.49161938381833226</c:v>
                </c:pt>
                <c:pt idx="11">
                  <c:v>0.38401027245555686</c:v>
                </c:pt>
                <c:pt idx="12">
                  <c:v>0.89867666798238999</c:v>
                </c:pt>
                <c:pt idx="13">
                  <c:v>0.59936719835093144</c:v>
                </c:pt>
                <c:pt idx="14">
                  <c:v>0.37327948989202464</c:v>
                </c:pt>
                <c:pt idx="15">
                  <c:v>0.44318850494995432</c:v>
                </c:pt>
                <c:pt idx="16">
                  <c:v>0.31565309394244334</c:v>
                </c:pt>
                <c:pt idx="17">
                  <c:v>0.36138521789006284</c:v>
                </c:pt>
                <c:pt idx="18">
                  <c:v>0.57482397366897042</c:v>
                </c:pt>
                <c:pt idx="19">
                  <c:v>0.35316053546867154</c:v>
                </c:pt>
                <c:pt idx="20">
                  <c:v>0.26578828352427497</c:v>
                </c:pt>
                <c:pt idx="21">
                  <c:v>0.64970287715289765</c:v>
                </c:pt>
                <c:pt idx="22">
                  <c:v>0.24922061120599215</c:v>
                </c:pt>
                <c:pt idx="23">
                  <c:v>0.33152163664218659</c:v>
                </c:pt>
                <c:pt idx="24">
                  <c:v>0.25817116945859109</c:v>
                </c:pt>
                <c:pt idx="25">
                  <c:v>0.6839328088001263</c:v>
                </c:pt>
                <c:pt idx="26">
                  <c:v>0.2684753762276112</c:v>
                </c:pt>
                <c:pt idx="27">
                  <c:v>0.68526841563797691</c:v>
                </c:pt>
                <c:pt idx="28">
                  <c:v>0.11459726345182564</c:v>
                </c:pt>
                <c:pt idx="29">
                  <c:v>0.74985122530879522</c:v>
                </c:pt>
                <c:pt idx="30">
                  <c:v>0.91881528932844636</c:v>
                </c:pt>
                <c:pt idx="31">
                  <c:v>2.3712693676570695E-2</c:v>
                </c:pt>
                <c:pt idx="32">
                  <c:v>0.2012583848606645</c:v>
                </c:pt>
                <c:pt idx="33">
                  <c:v>1.8165935412054357E-2</c:v>
                </c:pt>
                <c:pt idx="34">
                  <c:v>7.5192742473391139E-3</c:v>
                </c:pt>
                <c:pt idx="35">
                  <c:v>0.22499007543605221</c:v>
                </c:pt>
                <c:pt idx="36">
                  <c:v>0.49622305680002865</c:v>
                </c:pt>
                <c:pt idx="37">
                  <c:v>0.27336139300124418</c:v>
                </c:pt>
                <c:pt idx="38">
                  <c:v>9.4587932745621939E-2</c:v>
                </c:pt>
                <c:pt idx="39">
                  <c:v>0.91259973578171016</c:v>
                </c:pt>
                <c:pt idx="40">
                  <c:v>0.11515573570750914</c:v>
                </c:pt>
                <c:pt idx="41">
                  <c:v>0.87882957729633804</c:v>
                </c:pt>
                <c:pt idx="42">
                  <c:v>3.4903153034917644E-2</c:v>
                </c:pt>
                <c:pt idx="43">
                  <c:v>0.99536172280587609</c:v>
                </c:pt>
                <c:pt idx="44">
                  <c:v>0.15731324924731316</c:v>
                </c:pt>
                <c:pt idx="45">
                  <c:v>9.2990874778005272E-2</c:v>
                </c:pt>
                <c:pt idx="46">
                  <c:v>0.31652779660816688</c:v>
                </c:pt>
                <c:pt idx="47">
                  <c:v>0.29846499860714604</c:v>
                </c:pt>
                <c:pt idx="48">
                  <c:v>0.52882379777045907</c:v>
                </c:pt>
                <c:pt idx="49">
                  <c:v>0.1832822003432355</c:v>
                </c:pt>
                <c:pt idx="50">
                  <c:v>0.67088058644687287</c:v>
                </c:pt>
                <c:pt idx="51">
                  <c:v>4.4318383419138963E-2</c:v>
                </c:pt>
                <c:pt idx="52">
                  <c:v>0.5232093312231948</c:v>
                </c:pt>
                <c:pt idx="53">
                  <c:v>0.61559732451346871</c:v>
                </c:pt>
                <c:pt idx="54">
                  <c:v>0.27276770188831612</c:v>
                </c:pt>
                <c:pt idx="55">
                  <c:v>2.438907137495383E-2</c:v>
                </c:pt>
                <c:pt idx="56">
                  <c:v>0.91134441472034589</c:v>
                </c:pt>
                <c:pt idx="57">
                  <c:v>1.4959193976656016E-2</c:v>
                </c:pt>
                <c:pt idx="58">
                  <c:v>0.26688055002849953</c:v>
                </c:pt>
                <c:pt idx="59">
                  <c:v>6.4368205803675749E-2</c:v>
                </c:pt>
                <c:pt idx="60">
                  <c:v>0.82024374943212697</c:v>
                </c:pt>
                <c:pt idx="61">
                  <c:v>0.89751277345831182</c:v>
                </c:pt>
                <c:pt idx="62">
                  <c:v>7.2374113655034655E-2</c:v>
                </c:pt>
                <c:pt idx="63">
                  <c:v>4.4628593696377727E-2</c:v>
                </c:pt>
                <c:pt idx="64">
                  <c:v>0.79111118291794202</c:v>
                </c:pt>
                <c:pt idx="65">
                  <c:v>0.68267934635969763</c:v>
                </c:pt>
                <c:pt idx="66">
                  <c:v>0.42727475695818073</c:v>
                </c:pt>
                <c:pt idx="67">
                  <c:v>0.43367887099618885</c:v>
                </c:pt>
                <c:pt idx="68">
                  <c:v>0.75931581083635835</c:v>
                </c:pt>
                <c:pt idx="69">
                  <c:v>0.65076278040129065</c:v>
                </c:pt>
                <c:pt idx="70">
                  <c:v>1.9302723004705036E-2</c:v>
                </c:pt>
                <c:pt idx="71">
                  <c:v>0.51252920970177784</c:v>
                </c:pt>
                <c:pt idx="72">
                  <c:v>0.48683822344048722</c:v>
                </c:pt>
                <c:pt idx="73">
                  <c:v>0.88052612780619932</c:v>
                </c:pt>
                <c:pt idx="74">
                  <c:v>0.89835477271738728</c:v>
                </c:pt>
                <c:pt idx="75">
                  <c:v>0.85696760087367641</c:v>
                </c:pt>
                <c:pt idx="76">
                  <c:v>0.40102699232486416</c:v>
                </c:pt>
                <c:pt idx="77">
                  <c:v>0.49576000767653827</c:v>
                </c:pt>
                <c:pt idx="78">
                  <c:v>0.37525255131530988</c:v>
                </c:pt>
                <c:pt idx="79">
                  <c:v>0.75085461293536027</c:v>
                </c:pt>
                <c:pt idx="80">
                  <c:v>0.3191833748012407</c:v>
                </c:pt>
                <c:pt idx="81">
                  <c:v>0.86385658093382545</c:v>
                </c:pt>
                <c:pt idx="82">
                  <c:v>0.7113474114175703</c:v>
                </c:pt>
                <c:pt idx="83">
                  <c:v>0.99421189136218369</c:v>
                </c:pt>
                <c:pt idx="84">
                  <c:v>0.40810411746285047</c:v>
                </c:pt>
                <c:pt idx="85">
                  <c:v>0.67884795866852021</c:v>
                </c:pt>
                <c:pt idx="86">
                  <c:v>0.90320789378515953</c:v>
                </c:pt>
                <c:pt idx="87">
                  <c:v>0.60027327572987155</c:v>
                </c:pt>
                <c:pt idx="88">
                  <c:v>0.46539809825461043</c:v>
                </c:pt>
                <c:pt idx="89">
                  <c:v>0.76768269575842296</c:v>
                </c:pt>
                <c:pt idx="90">
                  <c:v>0.79401025463646924</c:v>
                </c:pt>
                <c:pt idx="91">
                  <c:v>0.58609553677627824</c:v>
                </c:pt>
                <c:pt idx="92">
                  <c:v>0.35479744432047744</c:v>
                </c:pt>
                <c:pt idx="93">
                  <c:v>0.70914248710548122</c:v>
                </c:pt>
                <c:pt idx="94">
                  <c:v>0.8967243262565453</c:v>
                </c:pt>
                <c:pt idx="95">
                  <c:v>0.98846497862089011</c:v>
                </c:pt>
                <c:pt idx="96">
                  <c:v>0.10057271973546211</c:v>
                </c:pt>
                <c:pt idx="97">
                  <c:v>0.83888390865982165</c:v>
                </c:pt>
                <c:pt idx="98">
                  <c:v>0.81245697085382051</c:v>
                </c:pt>
                <c:pt idx="99">
                  <c:v>0.41977777243289149</c:v>
                </c:pt>
                <c:pt idx="100">
                  <c:v>0.77968401133689391</c:v>
                </c:pt>
                <c:pt idx="101">
                  <c:v>0.53948066665124539</c:v>
                </c:pt>
                <c:pt idx="102">
                  <c:v>0.47613907336832006</c:v>
                </c:pt>
                <c:pt idx="103">
                  <c:v>8.4943860048880548E-3</c:v>
                </c:pt>
                <c:pt idx="104">
                  <c:v>0.97438486605702479</c:v>
                </c:pt>
                <c:pt idx="105">
                  <c:v>0.36535302188118435</c:v>
                </c:pt>
                <c:pt idx="106">
                  <c:v>0.74879505054073847</c:v>
                </c:pt>
                <c:pt idx="107">
                  <c:v>0.94825640637399744</c:v>
                </c:pt>
                <c:pt idx="108">
                  <c:v>0.71409782518195086</c:v>
                </c:pt>
                <c:pt idx="109">
                  <c:v>0.95252327460589181</c:v>
                </c:pt>
                <c:pt idx="110">
                  <c:v>0.82116894883740221</c:v>
                </c:pt>
                <c:pt idx="111">
                  <c:v>0.13954120644006396</c:v>
                </c:pt>
                <c:pt idx="112">
                  <c:v>0.245772042878037</c:v>
                </c:pt>
                <c:pt idx="113">
                  <c:v>0.43247136618708881</c:v>
                </c:pt>
                <c:pt idx="114">
                  <c:v>3.7927643186628668E-2</c:v>
                </c:pt>
                <c:pt idx="115">
                  <c:v>0.56607299503092401</c:v>
                </c:pt>
                <c:pt idx="116">
                  <c:v>0.52571325194241658</c:v>
                </c:pt>
                <c:pt idx="117">
                  <c:v>0.60585542231708089</c:v>
                </c:pt>
                <c:pt idx="118">
                  <c:v>0.9320463287780596</c:v>
                </c:pt>
                <c:pt idx="119">
                  <c:v>0.52084431361806405</c:v>
                </c:pt>
                <c:pt idx="120">
                  <c:v>0.55827957933145367</c:v>
                </c:pt>
                <c:pt idx="121">
                  <c:v>0.96373835968772004</c:v>
                </c:pt>
                <c:pt idx="122">
                  <c:v>5.1586130382220707E-2</c:v>
                </c:pt>
                <c:pt idx="123">
                  <c:v>0.97832059029317164</c:v>
                </c:pt>
                <c:pt idx="124">
                  <c:v>0.98734126909069297</c:v>
                </c:pt>
                <c:pt idx="125">
                  <c:v>0.30538415442854083</c:v>
                </c:pt>
                <c:pt idx="126">
                  <c:v>0.50800637989988673</c:v>
                </c:pt>
                <c:pt idx="127">
                  <c:v>0.90863550941850524</c:v>
                </c:pt>
                <c:pt idx="128">
                  <c:v>0.8324222671853243</c:v>
                </c:pt>
                <c:pt idx="129">
                  <c:v>6.0942650588243774E-3</c:v>
                </c:pt>
                <c:pt idx="130">
                  <c:v>0.78519100049184365</c:v>
                </c:pt>
                <c:pt idx="131">
                  <c:v>0.58604907723935695</c:v>
                </c:pt>
                <c:pt idx="132">
                  <c:v>0.34038174435668145</c:v>
                </c:pt>
                <c:pt idx="133">
                  <c:v>0.58656309931718997</c:v>
                </c:pt>
                <c:pt idx="134">
                  <c:v>1.3263002340310193E-3</c:v>
                </c:pt>
                <c:pt idx="135">
                  <c:v>0.56674201112306699</c:v>
                </c:pt>
                <c:pt idx="136">
                  <c:v>0.55494478182552465</c:v>
                </c:pt>
                <c:pt idx="137">
                  <c:v>0.78737456237760717</c:v>
                </c:pt>
                <c:pt idx="138">
                  <c:v>5.0656679759549905E-2</c:v>
                </c:pt>
                <c:pt idx="139">
                  <c:v>0.14477754215540073</c:v>
                </c:pt>
                <c:pt idx="140">
                  <c:v>3.2792170084739558E-2</c:v>
                </c:pt>
                <c:pt idx="141">
                  <c:v>0.96991901331417452</c:v>
                </c:pt>
                <c:pt idx="142">
                  <c:v>0.2426014292844979</c:v>
                </c:pt>
                <c:pt idx="143">
                  <c:v>0.92163161583981223</c:v>
                </c:pt>
                <c:pt idx="144">
                  <c:v>0.45381063006518041</c:v>
                </c:pt>
                <c:pt idx="145">
                  <c:v>7.1444157718442147E-3</c:v>
                </c:pt>
                <c:pt idx="146">
                  <c:v>0.92876119167136451</c:v>
                </c:pt>
                <c:pt idx="147">
                  <c:v>0.60621471429271723</c:v>
                </c:pt>
                <c:pt idx="148">
                  <c:v>0.92898091610395006</c:v>
                </c:pt>
                <c:pt idx="149">
                  <c:v>0.85302364585494861</c:v>
                </c:pt>
                <c:pt idx="150">
                  <c:v>0.31782141782692841</c:v>
                </c:pt>
                <c:pt idx="151">
                  <c:v>5.5919523648754299E-2</c:v>
                </c:pt>
                <c:pt idx="152">
                  <c:v>0.57926216658069241</c:v>
                </c:pt>
                <c:pt idx="153">
                  <c:v>0.54908676287224167</c:v>
                </c:pt>
                <c:pt idx="154">
                  <c:v>0.35735110594304176</c:v>
                </c:pt>
                <c:pt idx="155">
                  <c:v>0.90531610966437137</c:v>
                </c:pt>
                <c:pt idx="156">
                  <c:v>2.6169292864708371E-3</c:v>
                </c:pt>
                <c:pt idx="157">
                  <c:v>0.70969871416857766</c:v>
                </c:pt>
                <c:pt idx="158">
                  <c:v>0.4254943736072182</c:v>
                </c:pt>
                <c:pt idx="159">
                  <c:v>8.6011271625293317E-2</c:v>
                </c:pt>
                <c:pt idx="160">
                  <c:v>0.23514059692399381</c:v>
                </c:pt>
                <c:pt idx="161">
                  <c:v>0.95206133041621543</c:v>
                </c:pt>
                <c:pt idx="162">
                  <c:v>0.82690296151776777</c:v>
                </c:pt>
                <c:pt idx="163">
                  <c:v>0.3271270777451466</c:v>
                </c:pt>
                <c:pt idx="164">
                  <c:v>0.76120373137453956</c:v>
                </c:pt>
                <c:pt idx="165">
                  <c:v>0.12780710848865684</c:v>
                </c:pt>
                <c:pt idx="166">
                  <c:v>0.26769216037079246</c:v>
                </c:pt>
                <c:pt idx="167">
                  <c:v>0.33279431653371883</c:v>
                </c:pt>
                <c:pt idx="168">
                  <c:v>0.80227342445327998</c:v>
                </c:pt>
                <c:pt idx="169">
                  <c:v>0.2399679107381395</c:v>
                </c:pt>
                <c:pt idx="170">
                  <c:v>0.99523908570101183</c:v>
                </c:pt>
                <c:pt idx="171">
                  <c:v>0.45522880277857458</c:v>
                </c:pt>
                <c:pt idx="172">
                  <c:v>3.2418212257330214E-3</c:v>
                </c:pt>
                <c:pt idx="173">
                  <c:v>0.47069039839994342</c:v>
                </c:pt>
                <c:pt idx="174">
                  <c:v>0.15316974897653346</c:v>
                </c:pt>
                <c:pt idx="175">
                  <c:v>0.12659442316077318</c:v>
                </c:pt>
                <c:pt idx="176">
                  <c:v>9.4857147605907799E-2</c:v>
                </c:pt>
                <c:pt idx="177">
                  <c:v>0.46736961137793276</c:v>
                </c:pt>
                <c:pt idx="178">
                  <c:v>0.6641008283154457</c:v>
                </c:pt>
                <c:pt idx="179">
                  <c:v>0.36424828690181099</c:v>
                </c:pt>
                <c:pt idx="180">
                  <c:v>0.11041132564945</c:v>
                </c:pt>
                <c:pt idx="181">
                  <c:v>8.9499167119985623E-2</c:v>
                </c:pt>
                <c:pt idx="182">
                  <c:v>0.27758809749252322</c:v>
                </c:pt>
                <c:pt idx="183">
                  <c:v>3.6734355309115285E-2</c:v>
                </c:pt>
                <c:pt idx="184">
                  <c:v>0.69717576085294442</c:v>
                </c:pt>
                <c:pt idx="185">
                  <c:v>0.65078519418197955</c:v>
                </c:pt>
                <c:pt idx="186">
                  <c:v>0.67952440830033856</c:v>
                </c:pt>
                <c:pt idx="187">
                  <c:v>0.28636131486357908</c:v>
                </c:pt>
                <c:pt idx="188">
                  <c:v>0.8440542652926788</c:v>
                </c:pt>
                <c:pt idx="189">
                  <c:v>0.24987394292104548</c:v>
                </c:pt>
                <c:pt idx="190">
                  <c:v>0.83777806997340898</c:v>
                </c:pt>
                <c:pt idx="191">
                  <c:v>0.90222167435296263</c:v>
                </c:pt>
                <c:pt idx="192">
                  <c:v>0.55875586531181631</c:v>
                </c:pt>
                <c:pt idx="193">
                  <c:v>0.18615809442217057</c:v>
                </c:pt>
                <c:pt idx="194">
                  <c:v>0.63631784319299511</c:v>
                </c:pt>
                <c:pt idx="195">
                  <c:v>9.7716482417498529E-2</c:v>
                </c:pt>
                <c:pt idx="196">
                  <c:v>0.49806551061568494</c:v>
                </c:pt>
                <c:pt idx="197">
                  <c:v>0.82416384400732023</c:v>
                </c:pt>
                <c:pt idx="198">
                  <c:v>0.62891034509870869</c:v>
                </c:pt>
                <c:pt idx="199">
                  <c:v>0.85437732042322023</c:v>
                </c:pt>
                <c:pt idx="200">
                  <c:v>0.36028353638724253</c:v>
                </c:pt>
                <c:pt idx="201">
                  <c:v>0.74059422156476151</c:v>
                </c:pt>
                <c:pt idx="202">
                  <c:v>0.38192221872795906</c:v>
                </c:pt>
                <c:pt idx="203">
                  <c:v>0.21677727072160702</c:v>
                </c:pt>
                <c:pt idx="204">
                  <c:v>0.69756237594799808</c:v>
                </c:pt>
                <c:pt idx="205">
                  <c:v>0.54634786172047389</c:v>
                </c:pt>
                <c:pt idx="206">
                  <c:v>0.25228684302288718</c:v>
                </c:pt>
                <c:pt idx="207">
                  <c:v>0.86074397016167514</c:v>
                </c:pt>
                <c:pt idx="208">
                  <c:v>0.86425292497804884</c:v>
                </c:pt>
                <c:pt idx="209">
                  <c:v>0.31094843454487553</c:v>
                </c:pt>
                <c:pt idx="210">
                  <c:v>0.56247351115791566</c:v>
                </c:pt>
                <c:pt idx="211">
                  <c:v>0.68041199000760566</c:v>
                </c:pt>
                <c:pt idx="212">
                  <c:v>0.79199485342759945</c:v>
                </c:pt>
                <c:pt idx="213">
                  <c:v>0.85804841990265046</c:v>
                </c:pt>
                <c:pt idx="214">
                  <c:v>2.3247544159185285E-2</c:v>
                </c:pt>
                <c:pt idx="215">
                  <c:v>0.14145425062332362</c:v>
                </c:pt>
                <c:pt idx="216">
                  <c:v>0.85396922591022517</c:v>
                </c:pt>
                <c:pt idx="217">
                  <c:v>0.91232874712216561</c:v>
                </c:pt>
                <c:pt idx="218">
                  <c:v>7.2464169421886382E-3</c:v>
                </c:pt>
                <c:pt idx="219">
                  <c:v>0.88103644133848713</c:v>
                </c:pt>
                <c:pt idx="220">
                  <c:v>0.27665385583299318</c:v>
                </c:pt>
                <c:pt idx="221">
                  <c:v>0.95778860997491588</c:v>
                </c:pt>
                <c:pt idx="222">
                  <c:v>0.67958941508423676</c:v>
                </c:pt>
                <c:pt idx="223">
                  <c:v>0.32750892633194784</c:v>
                </c:pt>
                <c:pt idx="224">
                  <c:v>2.4999703095533787E-2</c:v>
                </c:pt>
                <c:pt idx="225">
                  <c:v>4.0761212361199672E-2</c:v>
                </c:pt>
                <c:pt idx="226">
                  <c:v>0.1350410395161904</c:v>
                </c:pt>
                <c:pt idx="227">
                  <c:v>0.97845875683552486</c:v>
                </c:pt>
                <c:pt idx="228">
                  <c:v>0.68853869288657377</c:v>
                </c:pt>
                <c:pt idx="229">
                  <c:v>0.64747958092432278</c:v>
                </c:pt>
                <c:pt idx="230">
                  <c:v>0.70499580613641888</c:v>
                </c:pt>
                <c:pt idx="231">
                  <c:v>0.58959858814335031</c:v>
                </c:pt>
                <c:pt idx="232">
                  <c:v>0.11653811646649881</c:v>
                </c:pt>
                <c:pt idx="233">
                  <c:v>0.95596214707602756</c:v>
                </c:pt>
                <c:pt idx="234">
                  <c:v>0.33057243909166645</c:v>
                </c:pt>
                <c:pt idx="235">
                  <c:v>0.11448992584861328</c:v>
                </c:pt>
                <c:pt idx="236">
                  <c:v>0.41315746017407351</c:v>
                </c:pt>
                <c:pt idx="237">
                  <c:v>0.22983857645048522</c:v>
                </c:pt>
                <c:pt idx="238">
                  <c:v>0.68049848055242179</c:v>
                </c:pt>
                <c:pt idx="239">
                  <c:v>0.52555574826719464</c:v>
                </c:pt>
                <c:pt idx="240">
                  <c:v>0.8292623280537198</c:v>
                </c:pt>
                <c:pt idx="241">
                  <c:v>0.98116203410357294</c:v>
                </c:pt>
                <c:pt idx="242">
                  <c:v>0.94364634527287383</c:v>
                </c:pt>
                <c:pt idx="243">
                  <c:v>0.51333495852531186</c:v>
                </c:pt>
                <c:pt idx="244">
                  <c:v>0.59853260962949573</c:v>
                </c:pt>
                <c:pt idx="245">
                  <c:v>0.97554569816407155</c:v>
                </c:pt>
                <c:pt idx="246">
                  <c:v>0.77839434773446103</c:v>
                </c:pt>
                <c:pt idx="247">
                  <c:v>0.45673579633247285</c:v>
                </c:pt>
                <c:pt idx="248">
                  <c:v>0.82147334951703432</c:v>
                </c:pt>
                <c:pt idx="249">
                  <c:v>0.52159282508079396</c:v>
                </c:pt>
                <c:pt idx="250">
                  <c:v>0.32385900669412959</c:v>
                </c:pt>
                <c:pt idx="251">
                  <c:v>0.31178224237684582</c:v>
                </c:pt>
                <c:pt idx="252">
                  <c:v>0.95434809735036819</c:v>
                </c:pt>
                <c:pt idx="253">
                  <c:v>1.1887062291512041E-2</c:v>
                </c:pt>
                <c:pt idx="254">
                  <c:v>0.59685244529779002</c:v>
                </c:pt>
                <c:pt idx="255">
                  <c:v>0.52918750218795518</c:v>
                </c:pt>
                <c:pt idx="256">
                  <c:v>0.93921055214642635</c:v>
                </c:pt>
                <c:pt idx="257">
                  <c:v>0.88836956097108166</c:v>
                </c:pt>
                <c:pt idx="258">
                  <c:v>0.42510395393643519</c:v>
                </c:pt>
                <c:pt idx="259">
                  <c:v>0.52785395536933066</c:v>
                </c:pt>
                <c:pt idx="260">
                  <c:v>0.11372383548321097</c:v>
                </c:pt>
                <c:pt idx="261">
                  <c:v>0.63187694854376819</c:v>
                </c:pt>
                <c:pt idx="262">
                  <c:v>0.10093382469200185</c:v>
                </c:pt>
                <c:pt idx="263">
                  <c:v>0.70730332534988072</c:v>
                </c:pt>
                <c:pt idx="264">
                  <c:v>0.54503838725816189</c:v>
                </c:pt>
                <c:pt idx="265">
                  <c:v>0.10022051510097019</c:v>
                </c:pt>
                <c:pt idx="266">
                  <c:v>0.76719008361700747</c:v>
                </c:pt>
                <c:pt idx="267">
                  <c:v>0.32694337372488802</c:v>
                </c:pt>
                <c:pt idx="268">
                  <c:v>6.4540969410205373E-2</c:v>
                </c:pt>
                <c:pt idx="269">
                  <c:v>0.55667993995713416</c:v>
                </c:pt>
                <c:pt idx="270">
                  <c:v>0.35727937877310989</c:v>
                </c:pt>
                <c:pt idx="271">
                  <c:v>0.62318542777265662</c:v>
                </c:pt>
                <c:pt idx="272">
                  <c:v>0.94692991121586412</c:v>
                </c:pt>
                <c:pt idx="273">
                  <c:v>0.59218992530667203</c:v>
                </c:pt>
                <c:pt idx="274">
                  <c:v>0.72953437799062859</c:v>
                </c:pt>
                <c:pt idx="275">
                  <c:v>0.1525335280009914</c:v>
                </c:pt>
                <c:pt idx="276">
                  <c:v>0.59009928026269776</c:v>
                </c:pt>
                <c:pt idx="277">
                  <c:v>0.83821270185631513</c:v>
                </c:pt>
                <c:pt idx="278">
                  <c:v>0.95395217229027274</c:v>
                </c:pt>
                <c:pt idx="279">
                  <c:v>0.25843231714582904</c:v>
                </c:pt>
                <c:pt idx="280">
                  <c:v>0.61849854145926897</c:v>
                </c:pt>
                <c:pt idx="281">
                  <c:v>0.81187357699261731</c:v>
                </c:pt>
                <c:pt idx="282">
                  <c:v>0.38874973741720198</c:v>
                </c:pt>
                <c:pt idx="283">
                  <c:v>0.47169431037659448</c:v>
                </c:pt>
                <c:pt idx="284">
                  <c:v>0.44811029546881131</c:v>
                </c:pt>
                <c:pt idx="285">
                  <c:v>0.76630109073145736</c:v>
                </c:pt>
                <c:pt idx="286">
                  <c:v>0.24640953091953621</c:v>
                </c:pt>
                <c:pt idx="287">
                  <c:v>0.23716730453658341</c:v>
                </c:pt>
                <c:pt idx="288">
                  <c:v>0.72404093234806399</c:v>
                </c:pt>
                <c:pt idx="289">
                  <c:v>0.73366831280841394</c:v>
                </c:pt>
                <c:pt idx="290">
                  <c:v>5.9524681660532042E-2</c:v>
                </c:pt>
                <c:pt idx="291">
                  <c:v>0.24960444308210228</c:v>
                </c:pt>
                <c:pt idx="292">
                  <c:v>0.38016141604531939</c:v>
                </c:pt>
                <c:pt idx="293">
                  <c:v>0.64836886687065987</c:v>
                </c:pt>
                <c:pt idx="294">
                  <c:v>0.25160034501624606</c:v>
                </c:pt>
                <c:pt idx="295">
                  <c:v>0.82217665745946733</c:v>
                </c:pt>
                <c:pt idx="296">
                  <c:v>0.6842291463113428</c:v>
                </c:pt>
                <c:pt idx="297">
                  <c:v>0.27472901866049748</c:v>
                </c:pt>
                <c:pt idx="298">
                  <c:v>8.2931522123307788E-2</c:v>
                </c:pt>
                <c:pt idx="299">
                  <c:v>0.10154426969018937</c:v>
                </c:pt>
                <c:pt idx="300">
                  <c:v>0.95443422829432811</c:v>
                </c:pt>
                <c:pt idx="301">
                  <c:v>0.3313846020911605</c:v>
                </c:pt>
                <c:pt idx="302">
                  <c:v>0.34817966944890333</c:v>
                </c:pt>
                <c:pt idx="303">
                  <c:v>0.68790495878071045</c:v>
                </c:pt>
                <c:pt idx="304">
                  <c:v>0.27919289466203001</c:v>
                </c:pt>
                <c:pt idx="305">
                  <c:v>0.21166917642451399</c:v>
                </c:pt>
                <c:pt idx="306">
                  <c:v>0.91928261095188912</c:v>
                </c:pt>
                <c:pt idx="307">
                  <c:v>0.97255087471195367</c:v>
                </c:pt>
                <c:pt idx="308">
                  <c:v>0.58670482527837953</c:v>
                </c:pt>
                <c:pt idx="309">
                  <c:v>0.61233523355388142</c:v>
                </c:pt>
                <c:pt idx="310">
                  <c:v>0.15431935163629518</c:v>
                </c:pt>
                <c:pt idx="311">
                  <c:v>0.4910253767800864</c:v>
                </c:pt>
                <c:pt idx="312">
                  <c:v>0.71942015630363021</c:v>
                </c:pt>
                <c:pt idx="313">
                  <c:v>0.5733801916740936</c:v>
                </c:pt>
                <c:pt idx="314">
                  <c:v>0.25645754439272694</c:v>
                </c:pt>
                <c:pt idx="315">
                  <c:v>0.46714945828649557</c:v>
                </c:pt>
                <c:pt idx="316">
                  <c:v>0.11288110400577611</c:v>
                </c:pt>
                <c:pt idx="317">
                  <c:v>0.83739172324930045</c:v>
                </c:pt>
                <c:pt idx="318">
                  <c:v>0.30428112050355727</c:v>
                </c:pt>
                <c:pt idx="319">
                  <c:v>0.47110190861165691</c:v>
                </c:pt>
                <c:pt idx="320">
                  <c:v>0.40613475625876849</c:v>
                </c:pt>
                <c:pt idx="321">
                  <c:v>0.56774389043078688</c:v>
                </c:pt>
                <c:pt idx="322">
                  <c:v>0.24099570114516267</c:v>
                </c:pt>
                <c:pt idx="323">
                  <c:v>0.99886541083903635</c:v>
                </c:pt>
                <c:pt idx="324">
                  <c:v>0.66603623912644649</c:v>
                </c:pt>
                <c:pt idx="325">
                  <c:v>0.86174457769202317</c:v>
                </c:pt>
                <c:pt idx="326">
                  <c:v>2.8711752855703487E-3</c:v>
                </c:pt>
                <c:pt idx="327">
                  <c:v>0.50077714185476918</c:v>
                </c:pt>
                <c:pt idx="328">
                  <c:v>0.44349044239029578</c:v>
                </c:pt>
                <c:pt idx="329">
                  <c:v>0.56985728669524749</c:v>
                </c:pt>
                <c:pt idx="330">
                  <c:v>0.77868801509266228</c:v>
                </c:pt>
                <c:pt idx="331">
                  <c:v>0.36911428203160035</c:v>
                </c:pt>
                <c:pt idx="332">
                  <c:v>0.28093051604866981</c:v>
                </c:pt>
                <c:pt idx="333">
                  <c:v>0.18242153474957656</c:v>
                </c:pt>
                <c:pt idx="334">
                  <c:v>0.43078202352953476</c:v>
                </c:pt>
                <c:pt idx="335">
                  <c:v>7.426770665160165E-2</c:v>
                </c:pt>
                <c:pt idx="336">
                  <c:v>0.82720545623965602</c:v>
                </c:pt>
                <c:pt idx="337">
                  <c:v>0.64537679609175314</c:v>
                </c:pt>
                <c:pt idx="338">
                  <c:v>0.95471813550708984</c:v>
                </c:pt>
                <c:pt idx="339">
                  <c:v>8.501988328952248E-2</c:v>
                </c:pt>
                <c:pt idx="340">
                  <c:v>0.69371755962874082</c:v>
                </c:pt>
                <c:pt idx="341">
                  <c:v>8.0331546454571745E-2</c:v>
                </c:pt>
                <c:pt idx="342">
                  <c:v>0.98767011064836285</c:v>
                </c:pt>
                <c:pt idx="343">
                  <c:v>2.4061221268098842E-2</c:v>
                </c:pt>
                <c:pt idx="344">
                  <c:v>0.15318354767834919</c:v>
                </c:pt>
                <c:pt idx="345">
                  <c:v>0.16725576296023337</c:v>
                </c:pt>
                <c:pt idx="346">
                  <c:v>0.15407260823497493</c:v>
                </c:pt>
                <c:pt idx="347">
                  <c:v>0.56468772757962238</c:v>
                </c:pt>
                <c:pt idx="348">
                  <c:v>0.78685258336924335</c:v>
                </c:pt>
                <c:pt idx="349">
                  <c:v>0.93987959296674717</c:v>
                </c:pt>
                <c:pt idx="350">
                  <c:v>0.89936213224702133</c:v>
                </c:pt>
                <c:pt idx="351">
                  <c:v>0.1616749511316502</c:v>
                </c:pt>
                <c:pt idx="352">
                  <c:v>0.75611873734178436</c:v>
                </c:pt>
                <c:pt idx="353">
                  <c:v>0.54209829852331215</c:v>
                </c:pt>
                <c:pt idx="354">
                  <c:v>0.68519092205046461</c:v>
                </c:pt>
                <c:pt idx="355">
                  <c:v>3.1060985479317571E-3</c:v>
                </c:pt>
                <c:pt idx="356">
                  <c:v>0.44450975212574395</c:v>
                </c:pt>
                <c:pt idx="357">
                  <c:v>0.43906381132384986</c:v>
                </c:pt>
                <c:pt idx="358">
                  <c:v>0.11869648772153552</c:v>
                </c:pt>
                <c:pt idx="359">
                  <c:v>0.24650723951258002</c:v>
                </c:pt>
                <c:pt idx="360">
                  <c:v>1.5483911811300932E-2</c:v>
                </c:pt>
                <c:pt idx="361">
                  <c:v>0.51405576314140244</c:v>
                </c:pt>
                <c:pt idx="362">
                  <c:v>0.17732521995306161</c:v>
                </c:pt>
                <c:pt idx="363">
                  <c:v>0.63484767564768607</c:v>
                </c:pt>
                <c:pt idx="364">
                  <c:v>0.37741556717605074</c:v>
                </c:pt>
                <c:pt idx="365">
                  <c:v>0.89768207576376702</c:v>
                </c:pt>
                <c:pt idx="366">
                  <c:v>0.6029965689548763</c:v>
                </c:pt>
                <c:pt idx="367">
                  <c:v>0.10630105144967017</c:v>
                </c:pt>
                <c:pt idx="368">
                  <c:v>0.75034169918289884</c:v>
                </c:pt>
                <c:pt idx="369">
                  <c:v>0.87319878238460324</c:v>
                </c:pt>
                <c:pt idx="370">
                  <c:v>0.92557053280385049</c:v>
                </c:pt>
                <c:pt idx="371">
                  <c:v>0.31136050424282669</c:v>
                </c:pt>
                <c:pt idx="372">
                  <c:v>0.11971266643461786</c:v>
                </c:pt>
                <c:pt idx="373">
                  <c:v>0.63415730369551504</c:v>
                </c:pt>
                <c:pt idx="374">
                  <c:v>0.44733876841840858</c:v>
                </c:pt>
                <c:pt idx="375">
                  <c:v>1.0459845732491035E-2</c:v>
                </c:pt>
                <c:pt idx="376">
                  <c:v>0.39692695910953169</c:v>
                </c:pt>
                <c:pt idx="377">
                  <c:v>0.30141776595140846</c:v>
                </c:pt>
                <c:pt idx="378">
                  <c:v>0.40975428461970764</c:v>
                </c:pt>
                <c:pt idx="379">
                  <c:v>0.21823029980904796</c:v>
                </c:pt>
                <c:pt idx="380">
                  <c:v>0.74452592616098257</c:v>
                </c:pt>
                <c:pt idx="381">
                  <c:v>0.15167531083541885</c:v>
                </c:pt>
                <c:pt idx="382">
                  <c:v>1.9410976206892583E-2</c:v>
                </c:pt>
                <c:pt idx="383">
                  <c:v>0.56971924663688123</c:v>
                </c:pt>
                <c:pt idx="384">
                  <c:v>0.18662974944376687</c:v>
                </c:pt>
                <c:pt idx="385">
                  <c:v>0.62310082030073011</c:v>
                </c:pt>
                <c:pt idx="386">
                  <c:v>0.81458306381133305</c:v>
                </c:pt>
                <c:pt idx="387">
                  <c:v>0.49320962279930813</c:v>
                </c:pt>
                <c:pt idx="388">
                  <c:v>1.4766140349498635E-2</c:v>
                </c:pt>
                <c:pt idx="389">
                  <c:v>6.7297472519852408E-2</c:v>
                </c:pt>
                <c:pt idx="390">
                  <c:v>0.60756834374600377</c:v>
                </c:pt>
                <c:pt idx="391">
                  <c:v>0.3330766769995479</c:v>
                </c:pt>
                <c:pt idx="392">
                  <c:v>0.91017653118108544</c:v>
                </c:pt>
                <c:pt idx="393">
                  <c:v>0.8026668952449697</c:v>
                </c:pt>
                <c:pt idx="394">
                  <c:v>0.98838662997642068</c:v>
                </c:pt>
                <c:pt idx="395">
                  <c:v>0.93020617255443627</c:v>
                </c:pt>
                <c:pt idx="396">
                  <c:v>0.51240502626148732</c:v>
                </c:pt>
                <c:pt idx="397">
                  <c:v>0.9814024923918544</c:v>
                </c:pt>
                <c:pt idx="398">
                  <c:v>0.55830946310657659</c:v>
                </c:pt>
                <c:pt idx="399">
                  <c:v>0.89010403489951695</c:v>
                </c:pt>
                <c:pt idx="400">
                  <c:v>0.39161385152333672</c:v>
                </c:pt>
                <c:pt idx="401">
                  <c:v>0.71116829592641384</c:v>
                </c:pt>
                <c:pt idx="402">
                  <c:v>0.13926723110087758</c:v>
                </c:pt>
                <c:pt idx="403">
                  <c:v>0.8561734730790459</c:v>
                </c:pt>
                <c:pt idx="404">
                  <c:v>0.34284350433346278</c:v>
                </c:pt>
                <c:pt idx="405">
                  <c:v>0.31337251979763969</c:v>
                </c:pt>
                <c:pt idx="406">
                  <c:v>0.40292141961103667</c:v>
                </c:pt>
                <c:pt idx="407">
                  <c:v>0.79674254003329992</c:v>
                </c:pt>
                <c:pt idx="408">
                  <c:v>0.35796965961887073</c:v>
                </c:pt>
                <c:pt idx="409">
                  <c:v>0.82169472596449744</c:v>
                </c:pt>
                <c:pt idx="410">
                  <c:v>0.18637810635489238</c:v>
                </c:pt>
                <c:pt idx="411">
                  <c:v>0.33161625560206742</c:v>
                </c:pt>
                <c:pt idx="412">
                  <c:v>0.17881063471654823</c:v>
                </c:pt>
                <c:pt idx="413">
                  <c:v>0.74495501421861532</c:v>
                </c:pt>
                <c:pt idx="414">
                  <c:v>0.16361825300975863</c:v>
                </c:pt>
                <c:pt idx="415">
                  <c:v>0.79079417910910932</c:v>
                </c:pt>
                <c:pt idx="416">
                  <c:v>0.99289665691400175</c:v>
                </c:pt>
                <c:pt idx="417">
                  <c:v>0.79206712557183467</c:v>
                </c:pt>
                <c:pt idx="418">
                  <c:v>0.83759452798545142</c:v>
                </c:pt>
                <c:pt idx="419">
                  <c:v>6.9217534221389321E-2</c:v>
                </c:pt>
                <c:pt idx="420">
                  <c:v>0.78218485029874218</c:v>
                </c:pt>
                <c:pt idx="421">
                  <c:v>0.63990840213274547</c:v>
                </c:pt>
                <c:pt idx="422">
                  <c:v>0.99356683932090406</c:v>
                </c:pt>
                <c:pt idx="423">
                  <c:v>0.22883195550455127</c:v>
                </c:pt>
                <c:pt idx="424">
                  <c:v>0.33139466698755415</c:v>
                </c:pt>
                <c:pt idx="425">
                  <c:v>0.26498398470004503</c:v>
                </c:pt>
                <c:pt idx="426">
                  <c:v>4.4471821028104985E-2</c:v>
                </c:pt>
                <c:pt idx="427">
                  <c:v>0.98536501170706869</c:v>
                </c:pt>
                <c:pt idx="428">
                  <c:v>0.70819969898777502</c:v>
                </c:pt>
              </c:numCache>
            </c:numRef>
          </c:yVal>
          <c:bubbleSize>
            <c:numRef>
              <c:f>Sheet1!$C$2:$C$430</c:f>
              <c:numCache>
                <c:formatCode>General</c:formatCode>
                <c:ptCount val="42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3</c:v>
                </c:pt>
                <c:pt idx="17">
                  <c:v>1</c:v>
                </c:pt>
                <c:pt idx="18">
                  <c:v>1</c:v>
                </c:pt>
                <c:pt idx="19">
                  <c:v>3</c:v>
                </c:pt>
                <c:pt idx="20">
                  <c:v>3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2</c:v>
                </c:pt>
                <c:pt idx="26">
                  <c:v>1</c:v>
                </c:pt>
                <c:pt idx="27">
                  <c:v>3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1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2</c:v>
                </c:pt>
                <c:pt idx="36">
                  <c:v>3</c:v>
                </c:pt>
                <c:pt idx="37">
                  <c:v>1</c:v>
                </c:pt>
                <c:pt idx="38">
                  <c:v>2</c:v>
                </c:pt>
                <c:pt idx="39">
                  <c:v>3</c:v>
                </c:pt>
                <c:pt idx="40">
                  <c:v>1</c:v>
                </c:pt>
                <c:pt idx="41">
                  <c:v>2</c:v>
                </c:pt>
                <c:pt idx="42">
                  <c:v>1</c:v>
                </c:pt>
                <c:pt idx="43">
                  <c:v>1</c:v>
                </c:pt>
                <c:pt idx="44">
                  <c:v>2</c:v>
                </c:pt>
                <c:pt idx="45">
                  <c:v>2</c:v>
                </c:pt>
                <c:pt idx="46">
                  <c:v>3</c:v>
                </c:pt>
                <c:pt idx="47">
                  <c:v>2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1</c:v>
                </c:pt>
                <c:pt idx="56">
                  <c:v>3</c:v>
                </c:pt>
                <c:pt idx="57">
                  <c:v>2</c:v>
                </c:pt>
                <c:pt idx="58">
                  <c:v>3</c:v>
                </c:pt>
                <c:pt idx="59">
                  <c:v>2</c:v>
                </c:pt>
                <c:pt idx="60">
                  <c:v>3</c:v>
                </c:pt>
                <c:pt idx="61">
                  <c:v>3</c:v>
                </c:pt>
                <c:pt idx="62">
                  <c:v>1</c:v>
                </c:pt>
                <c:pt idx="63">
                  <c:v>2</c:v>
                </c:pt>
                <c:pt idx="64">
                  <c:v>1</c:v>
                </c:pt>
                <c:pt idx="65">
                  <c:v>1</c:v>
                </c:pt>
                <c:pt idx="66">
                  <c:v>3</c:v>
                </c:pt>
                <c:pt idx="67">
                  <c:v>1</c:v>
                </c:pt>
                <c:pt idx="68">
                  <c:v>2</c:v>
                </c:pt>
                <c:pt idx="69">
                  <c:v>1</c:v>
                </c:pt>
                <c:pt idx="70">
                  <c:v>2</c:v>
                </c:pt>
                <c:pt idx="71">
                  <c:v>1</c:v>
                </c:pt>
                <c:pt idx="72">
                  <c:v>1</c:v>
                </c:pt>
                <c:pt idx="73">
                  <c:v>3</c:v>
                </c:pt>
                <c:pt idx="74">
                  <c:v>3</c:v>
                </c:pt>
                <c:pt idx="75">
                  <c:v>1</c:v>
                </c:pt>
                <c:pt idx="76">
                  <c:v>1</c:v>
                </c:pt>
                <c:pt idx="77">
                  <c:v>3</c:v>
                </c:pt>
                <c:pt idx="78">
                  <c:v>1</c:v>
                </c:pt>
                <c:pt idx="79">
                  <c:v>1</c:v>
                </c:pt>
                <c:pt idx="80">
                  <c:v>2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2</c:v>
                </c:pt>
                <c:pt idx="85">
                  <c:v>3</c:v>
                </c:pt>
                <c:pt idx="86">
                  <c:v>2</c:v>
                </c:pt>
                <c:pt idx="87">
                  <c:v>2</c:v>
                </c:pt>
                <c:pt idx="88">
                  <c:v>1</c:v>
                </c:pt>
                <c:pt idx="89">
                  <c:v>2</c:v>
                </c:pt>
                <c:pt idx="90">
                  <c:v>3</c:v>
                </c:pt>
                <c:pt idx="91">
                  <c:v>2</c:v>
                </c:pt>
                <c:pt idx="92">
                  <c:v>1</c:v>
                </c:pt>
                <c:pt idx="93">
                  <c:v>2</c:v>
                </c:pt>
                <c:pt idx="94">
                  <c:v>1</c:v>
                </c:pt>
                <c:pt idx="95">
                  <c:v>2</c:v>
                </c:pt>
                <c:pt idx="96">
                  <c:v>2</c:v>
                </c:pt>
                <c:pt idx="97">
                  <c:v>1</c:v>
                </c:pt>
                <c:pt idx="98">
                  <c:v>2</c:v>
                </c:pt>
                <c:pt idx="99">
                  <c:v>2</c:v>
                </c:pt>
                <c:pt idx="100">
                  <c:v>3</c:v>
                </c:pt>
                <c:pt idx="101">
                  <c:v>3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2</c:v>
                </c:pt>
                <c:pt idx="106">
                  <c:v>2</c:v>
                </c:pt>
                <c:pt idx="107">
                  <c:v>1</c:v>
                </c:pt>
                <c:pt idx="108">
                  <c:v>2</c:v>
                </c:pt>
                <c:pt idx="109">
                  <c:v>1</c:v>
                </c:pt>
                <c:pt idx="110">
                  <c:v>1</c:v>
                </c:pt>
                <c:pt idx="111">
                  <c:v>2</c:v>
                </c:pt>
                <c:pt idx="112">
                  <c:v>3</c:v>
                </c:pt>
                <c:pt idx="113">
                  <c:v>2</c:v>
                </c:pt>
                <c:pt idx="114">
                  <c:v>3</c:v>
                </c:pt>
                <c:pt idx="115">
                  <c:v>2</c:v>
                </c:pt>
                <c:pt idx="116">
                  <c:v>1</c:v>
                </c:pt>
                <c:pt idx="117">
                  <c:v>2</c:v>
                </c:pt>
                <c:pt idx="118">
                  <c:v>3</c:v>
                </c:pt>
                <c:pt idx="119">
                  <c:v>2</c:v>
                </c:pt>
                <c:pt idx="120">
                  <c:v>1</c:v>
                </c:pt>
                <c:pt idx="121">
                  <c:v>3</c:v>
                </c:pt>
                <c:pt idx="122">
                  <c:v>2</c:v>
                </c:pt>
                <c:pt idx="123">
                  <c:v>1</c:v>
                </c:pt>
                <c:pt idx="124">
                  <c:v>2</c:v>
                </c:pt>
                <c:pt idx="125">
                  <c:v>2</c:v>
                </c:pt>
                <c:pt idx="126">
                  <c:v>3</c:v>
                </c:pt>
                <c:pt idx="127">
                  <c:v>2</c:v>
                </c:pt>
                <c:pt idx="128">
                  <c:v>3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1</c:v>
                </c:pt>
                <c:pt idx="133">
                  <c:v>2</c:v>
                </c:pt>
                <c:pt idx="134">
                  <c:v>2</c:v>
                </c:pt>
                <c:pt idx="135">
                  <c:v>1</c:v>
                </c:pt>
                <c:pt idx="136">
                  <c:v>3</c:v>
                </c:pt>
                <c:pt idx="137">
                  <c:v>2</c:v>
                </c:pt>
                <c:pt idx="138">
                  <c:v>3</c:v>
                </c:pt>
                <c:pt idx="139">
                  <c:v>2</c:v>
                </c:pt>
                <c:pt idx="140">
                  <c:v>2</c:v>
                </c:pt>
                <c:pt idx="141">
                  <c:v>1</c:v>
                </c:pt>
                <c:pt idx="142">
                  <c:v>1</c:v>
                </c:pt>
                <c:pt idx="143">
                  <c:v>3</c:v>
                </c:pt>
                <c:pt idx="144">
                  <c:v>2</c:v>
                </c:pt>
                <c:pt idx="145">
                  <c:v>3</c:v>
                </c:pt>
                <c:pt idx="146">
                  <c:v>1</c:v>
                </c:pt>
                <c:pt idx="147">
                  <c:v>2</c:v>
                </c:pt>
                <c:pt idx="148">
                  <c:v>2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2</c:v>
                </c:pt>
                <c:pt idx="153">
                  <c:v>3</c:v>
                </c:pt>
                <c:pt idx="154">
                  <c:v>3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3</c:v>
                </c:pt>
                <c:pt idx="160">
                  <c:v>1</c:v>
                </c:pt>
                <c:pt idx="161">
                  <c:v>3</c:v>
                </c:pt>
                <c:pt idx="162">
                  <c:v>2</c:v>
                </c:pt>
                <c:pt idx="163">
                  <c:v>2</c:v>
                </c:pt>
                <c:pt idx="164">
                  <c:v>3</c:v>
                </c:pt>
                <c:pt idx="165">
                  <c:v>2</c:v>
                </c:pt>
                <c:pt idx="166">
                  <c:v>3</c:v>
                </c:pt>
                <c:pt idx="167">
                  <c:v>1</c:v>
                </c:pt>
                <c:pt idx="168">
                  <c:v>2</c:v>
                </c:pt>
                <c:pt idx="169">
                  <c:v>2</c:v>
                </c:pt>
                <c:pt idx="170">
                  <c:v>3</c:v>
                </c:pt>
                <c:pt idx="171">
                  <c:v>1</c:v>
                </c:pt>
                <c:pt idx="172">
                  <c:v>3</c:v>
                </c:pt>
                <c:pt idx="173">
                  <c:v>2</c:v>
                </c:pt>
                <c:pt idx="174">
                  <c:v>1</c:v>
                </c:pt>
                <c:pt idx="175">
                  <c:v>3</c:v>
                </c:pt>
                <c:pt idx="176">
                  <c:v>1</c:v>
                </c:pt>
                <c:pt idx="177">
                  <c:v>3</c:v>
                </c:pt>
                <c:pt idx="178">
                  <c:v>1</c:v>
                </c:pt>
                <c:pt idx="179">
                  <c:v>3</c:v>
                </c:pt>
                <c:pt idx="180">
                  <c:v>1</c:v>
                </c:pt>
                <c:pt idx="181">
                  <c:v>3</c:v>
                </c:pt>
                <c:pt idx="182">
                  <c:v>1</c:v>
                </c:pt>
                <c:pt idx="183">
                  <c:v>3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1</c:v>
                </c:pt>
                <c:pt idx="189">
                  <c:v>2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3</c:v>
                </c:pt>
                <c:pt idx="194">
                  <c:v>2</c:v>
                </c:pt>
                <c:pt idx="195">
                  <c:v>3</c:v>
                </c:pt>
                <c:pt idx="196">
                  <c:v>3</c:v>
                </c:pt>
                <c:pt idx="197">
                  <c:v>1</c:v>
                </c:pt>
                <c:pt idx="198">
                  <c:v>1</c:v>
                </c:pt>
                <c:pt idx="199">
                  <c:v>3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3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3</c:v>
                </c:pt>
                <c:pt idx="209">
                  <c:v>3</c:v>
                </c:pt>
                <c:pt idx="210">
                  <c:v>2</c:v>
                </c:pt>
                <c:pt idx="211">
                  <c:v>1</c:v>
                </c:pt>
                <c:pt idx="212">
                  <c:v>2</c:v>
                </c:pt>
                <c:pt idx="213">
                  <c:v>2</c:v>
                </c:pt>
                <c:pt idx="214">
                  <c:v>3</c:v>
                </c:pt>
                <c:pt idx="215">
                  <c:v>3</c:v>
                </c:pt>
                <c:pt idx="216">
                  <c:v>1</c:v>
                </c:pt>
                <c:pt idx="217">
                  <c:v>1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1</c:v>
                </c:pt>
                <c:pt idx="224">
                  <c:v>2</c:v>
                </c:pt>
                <c:pt idx="225">
                  <c:v>3</c:v>
                </c:pt>
                <c:pt idx="226">
                  <c:v>2</c:v>
                </c:pt>
                <c:pt idx="227">
                  <c:v>2</c:v>
                </c:pt>
                <c:pt idx="228">
                  <c:v>1</c:v>
                </c:pt>
                <c:pt idx="229">
                  <c:v>1</c:v>
                </c:pt>
                <c:pt idx="230">
                  <c:v>2</c:v>
                </c:pt>
                <c:pt idx="231">
                  <c:v>3</c:v>
                </c:pt>
                <c:pt idx="232">
                  <c:v>2</c:v>
                </c:pt>
                <c:pt idx="233">
                  <c:v>2</c:v>
                </c:pt>
                <c:pt idx="234">
                  <c:v>3</c:v>
                </c:pt>
                <c:pt idx="235">
                  <c:v>2</c:v>
                </c:pt>
                <c:pt idx="236">
                  <c:v>1</c:v>
                </c:pt>
                <c:pt idx="237">
                  <c:v>3</c:v>
                </c:pt>
                <c:pt idx="238">
                  <c:v>1</c:v>
                </c:pt>
                <c:pt idx="239">
                  <c:v>3</c:v>
                </c:pt>
                <c:pt idx="240">
                  <c:v>3</c:v>
                </c:pt>
                <c:pt idx="241">
                  <c:v>2</c:v>
                </c:pt>
                <c:pt idx="242">
                  <c:v>2</c:v>
                </c:pt>
                <c:pt idx="243">
                  <c:v>1</c:v>
                </c:pt>
                <c:pt idx="244">
                  <c:v>2</c:v>
                </c:pt>
                <c:pt idx="245">
                  <c:v>1</c:v>
                </c:pt>
                <c:pt idx="246">
                  <c:v>3</c:v>
                </c:pt>
                <c:pt idx="247">
                  <c:v>3</c:v>
                </c:pt>
                <c:pt idx="248">
                  <c:v>1</c:v>
                </c:pt>
                <c:pt idx="249">
                  <c:v>1</c:v>
                </c:pt>
                <c:pt idx="250">
                  <c:v>2</c:v>
                </c:pt>
                <c:pt idx="251">
                  <c:v>1</c:v>
                </c:pt>
                <c:pt idx="252">
                  <c:v>1</c:v>
                </c:pt>
                <c:pt idx="253">
                  <c:v>2</c:v>
                </c:pt>
                <c:pt idx="254">
                  <c:v>1</c:v>
                </c:pt>
                <c:pt idx="255">
                  <c:v>1</c:v>
                </c:pt>
                <c:pt idx="256">
                  <c:v>2</c:v>
                </c:pt>
                <c:pt idx="257">
                  <c:v>3</c:v>
                </c:pt>
                <c:pt idx="258">
                  <c:v>2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2</c:v>
                </c:pt>
                <c:pt idx="263">
                  <c:v>3</c:v>
                </c:pt>
                <c:pt idx="264">
                  <c:v>3</c:v>
                </c:pt>
                <c:pt idx="265">
                  <c:v>2</c:v>
                </c:pt>
                <c:pt idx="266">
                  <c:v>1</c:v>
                </c:pt>
                <c:pt idx="267">
                  <c:v>2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2</c:v>
                </c:pt>
                <c:pt idx="277">
                  <c:v>3</c:v>
                </c:pt>
                <c:pt idx="278">
                  <c:v>3</c:v>
                </c:pt>
                <c:pt idx="279">
                  <c:v>2</c:v>
                </c:pt>
                <c:pt idx="280">
                  <c:v>1</c:v>
                </c:pt>
                <c:pt idx="281">
                  <c:v>3</c:v>
                </c:pt>
                <c:pt idx="282">
                  <c:v>2</c:v>
                </c:pt>
                <c:pt idx="283">
                  <c:v>3</c:v>
                </c:pt>
                <c:pt idx="284">
                  <c:v>2</c:v>
                </c:pt>
                <c:pt idx="285">
                  <c:v>2</c:v>
                </c:pt>
                <c:pt idx="286">
                  <c:v>3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3</c:v>
                </c:pt>
                <c:pt idx="291">
                  <c:v>2</c:v>
                </c:pt>
                <c:pt idx="292">
                  <c:v>3</c:v>
                </c:pt>
                <c:pt idx="293">
                  <c:v>3</c:v>
                </c:pt>
                <c:pt idx="294">
                  <c:v>1</c:v>
                </c:pt>
                <c:pt idx="295">
                  <c:v>3</c:v>
                </c:pt>
                <c:pt idx="296">
                  <c:v>3</c:v>
                </c:pt>
                <c:pt idx="297">
                  <c:v>2</c:v>
                </c:pt>
                <c:pt idx="298">
                  <c:v>2</c:v>
                </c:pt>
                <c:pt idx="299">
                  <c:v>1</c:v>
                </c:pt>
                <c:pt idx="300">
                  <c:v>3</c:v>
                </c:pt>
                <c:pt idx="301">
                  <c:v>2</c:v>
                </c:pt>
                <c:pt idx="302">
                  <c:v>3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1</c:v>
                </c:pt>
                <c:pt idx="307">
                  <c:v>2</c:v>
                </c:pt>
                <c:pt idx="308">
                  <c:v>2</c:v>
                </c:pt>
                <c:pt idx="309">
                  <c:v>1</c:v>
                </c:pt>
                <c:pt idx="310">
                  <c:v>3</c:v>
                </c:pt>
                <c:pt idx="311">
                  <c:v>1</c:v>
                </c:pt>
                <c:pt idx="312">
                  <c:v>1</c:v>
                </c:pt>
                <c:pt idx="313">
                  <c:v>2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3</c:v>
                </c:pt>
                <c:pt idx="318">
                  <c:v>2</c:v>
                </c:pt>
                <c:pt idx="319">
                  <c:v>3</c:v>
                </c:pt>
                <c:pt idx="320">
                  <c:v>2</c:v>
                </c:pt>
                <c:pt idx="321">
                  <c:v>2</c:v>
                </c:pt>
                <c:pt idx="322">
                  <c:v>3</c:v>
                </c:pt>
                <c:pt idx="323">
                  <c:v>1</c:v>
                </c:pt>
                <c:pt idx="324">
                  <c:v>2</c:v>
                </c:pt>
                <c:pt idx="325">
                  <c:v>2</c:v>
                </c:pt>
                <c:pt idx="326">
                  <c:v>1</c:v>
                </c:pt>
                <c:pt idx="327">
                  <c:v>3</c:v>
                </c:pt>
                <c:pt idx="328">
                  <c:v>2</c:v>
                </c:pt>
                <c:pt idx="329">
                  <c:v>1</c:v>
                </c:pt>
                <c:pt idx="330">
                  <c:v>1</c:v>
                </c:pt>
                <c:pt idx="331">
                  <c:v>2</c:v>
                </c:pt>
                <c:pt idx="332">
                  <c:v>3</c:v>
                </c:pt>
                <c:pt idx="333">
                  <c:v>2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2</c:v>
                </c:pt>
                <c:pt idx="338">
                  <c:v>3</c:v>
                </c:pt>
                <c:pt idx="339">
                  <c:v>3</c:v>
                </c:pt>
                <c:pt idx="340">
                  <c:v>1</c:v>
                </c:pt>
                <c:pt idx="341">
                  <c:v>3</c:v>
                </c:pt>
                <c:pt idx="342">
                  <c:v>3</c:v>
                </c:pt>
                <c:pt idx="343">
                  <c:v>1</c:v>
                </c:pt>
                <c:pt idx="344">
                  <c:v>3</c:v>
                </c:pt>
                <c:pt idx="345">
                  <c:v>3</c:v>
                </c:pt>
                <c:pt idx="346">
                  <c:v>2</c:v>
                </c:pt>
                <c:pt idx="347">
                  <c:v>2</c:v>
                </c:pt>
                <c:pt idx="348">
                  <c:v>1</c:v>
                </c:pt>
                <c:pt idx="349">
                  <c:v>1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2</c:v>
                </c:pt>
                <c:pt idx="354">
                  <c:v>1</c:v>
                </c:pt>
                <c:pt idx="355">
                  <c:v>1</c:v>
                </c:pt>
                <c:pt idx="356">
                  <c:v>2</c:v>
                </c:pt>
                <c:pt idx="357">
                  <c:v>1</c:v>
                </c:pt>
                <c:pt idx="358">
                  <c:v>1</c:v>
                </c:pt>
                <c:pt idx="359">
                  <c:v>3</c:v>
                </c:pt>
                <c:pt idx="360">
                  <c:v>2</c:v>
                </c:pt>
                <c:pt idx="361">
                  <c:v>1</c:v>
                </c:pt>
                <c:pt idx="362">
                  <c:v>3</c:v>
                </c:pt>
                <c:pt idx="363">
                  <c:v>2</c:v>
                </c:pt>
                <c:pt idx="364">
                  <c:v>2</c:v>
                </c:pt>
                <c:pt idx="365">
                  <c:v>1</c:v>
                </c:pt>
                <c:pt idx="366">
                  <c:v>2</c:v>
                </c:pt>
                <c:pt idx="367">
                  <c:v>2</c:v>
                </c:pt>
                <c:pt idx="368">
                  <c:v>1</c:v>
                </c:pt>
                <c:pt idx="369">
                  <c:v>2</c:v>
                </c:pt>
                <c:pt idx="370">
                  <c:v>1</c:v>
                </c:pt>
                <c:pt idx="371">
                  <c:v>2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3</c:v>
                </c:pt>
                <c:pt idx="377">
                  <c:v>2</c:v>
                </c:pt>
                <c:pt idx="378">
                  <c:v>3</c:v>
                </c:pt>
                <c:pt idx="379">
                  <c:v>1</c:v>
                </c:pt>
                <c:pt idx="380">
                  <c:v>3</c:v>
                </c:pt>
                <c:pt idx="381">
                  <c:v>2</c:v>
                </c:pt>
                <c:pt idx="382">
                  <c:v>3</c:v>
                </c:pt>
                <c:pt idx="383">
                  <c:v>2</c:v>
                </c:pt>
                <c:pt idx="384">
                  <c:v>3</c:v>
                </c:pt>
                <c:pt idx="385">
                  <c:v>2</c:v>
                </c:pt>
                <c:pt idx="386">
                  <c:v>2</c:v>
                </c:pt>
                <c:pt idx="387">
                  <c:v>2</c:v>
                </c:pt>
                <c:pt idx="388">
                  <c:v>2</c:v>
                </c:pt>
                <c:pt idx="389">
                  <c:v>3</c:v>
                </c:pt>
                <c:pt idx="390">
                  <c:v>3</c:v>
                </c:pt>
                <c:pt idx="391">
                  <c:v>1</c:v>
                </c:pt>
                <c:pt idx="392">
                  <c:v>1</c:v>
                </c:pt>
                <c:pt idx="393">
                  <c:v>2</c:v>
                </c:pt>
                <c:pt idx="394">
                  <c:v>2</c:v>
                </c:pt>
                <c:pt idx="395">
                  <c:v>1</c:v>
                </c:pt>
                <c:pt idx="396">
                  <c:v>1</c:v>
                </c:pt>
                <c:pt idx="397">
                  <c:v>3</c:v>
                </c:pt>
                <c:pt idx="398">
                  <c:v>1</c:v>
                </c:pt>
                <c:pt idx="399">
                  <c:v>1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2</c:v>
                </c:pt>
                <c:pt idx="404">
                  <c:v>2</c:v>
                </c:pt>
                <c:pt idx="405">
                  <c:v>2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2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3</c:v>
                </c:pt>
                <c:pt idx="414">
                  <c:v>1</c:v>
                </c:pt>
                <c:pt idx="415">
                  <c:v>1</c:v>
                </c:pt>
                <c:pt idx="416">
                  <c:v>2</c:v>
                </c:pt>
                <c:pt idx="417">
                  <c:v>2</c:v>
                </c:pt>
                <c:pt idx="418">
                  <c:v>3</c:v>
                </c:pt>
                <c:pt idx="419">
                  <c:v>1</c:v>
                </c:pt>
                <c:pt idx="420">
                  <c:v>1</c:v>
                </c:pt>
                <c:pt idx="421">
                  <c:v>2</c:v>
                </c:pt>
                <c:pt idx="422">
                  <c:v>2</c:v>
                </c:pt>
                <c:pt idx="423">
                  <c:v>1</c:v>
                </c:pt>
                <c:pt idx="424">
                  <c:v>2</c:v>
                </c:pt>
                <c:pt idx="425">
                  <c:v>1</c:v>
                </c:pt>
                <c:pt idx="426">
                  <c:v>2</c:v>
                </c:pt>
                <c:pt idx="427">
                  <c:v>2</c:v>
                </c:pt>
                <c:pt idx="428">
                  <c:v>1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"/>
        <c:showNegBubbles val="0"/>
        <c:axId val="943729888"/>
        <c:axId val="943728712"/>
      </c:bubbleChart>
      <c:valAx>
        <c:axId val="943729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3728712"/>
        <c:crosses val="autoZero"/>
        <c:crossBetween val="midCat"/>
      </c:valAx>
      <c:valAx>
        <c:axId val="943728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43729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xVal>
            <c:numRef>
              <c:f>Sheet1!$A$2:$A$430</c:f>
              <c:numCache>
                <c:formatCode>General</c:formatCode>
                <c:ptCount val="429"/>
                <c:pt idx="0">
                  <c:v>0.18958383168418469</c:v>
                </c:pt>
                <c:pt idx="1">
                  <c:v>0.70959511722665158</c:v>
                </c:pt>
                <c:pt idx="2">
                  <c:v>0.44696324287419775</c:v>
                </c:pt>
                <c:pt idx="3">
                  <c:v>0.92931297112110678</c:v>
                </c:pt>
                <c:pt idx="4">
                  <c:v>0.88510495668392974</c:v>
                </c:pt>
                <c:pt idx="5">
                  <c:v>0.53632598969208367</c:v>
                </c:pt>
                <c:pt idx="6">
                  <c:v>0.98675333922241115</c:v>
                </c:pt>
                <c:pt idx="7">
                  <c:v>0.17884193430609174</c:v>
                </c:pt>
                <c:pt idx="8">
                  <c:v>0.95749847563711832</c:v>
                </c:pt>
                <c:pt idx="9">
                  <c:v>0.39959212072193084</c:v>
                </c:pt>
                <c:pt idx="10">
                  <c:v>0.88233140862477422</c:v>
                </c:pt>
                <c:pt idx="11">
                  <c:v>6.4194226182611169E-2</c:v>
                </c:pt>
                <c:pt idx="12">
                  <c:v>0.18828537441526527</c:v>
                </c:pt>
                <c:pt idx="13">
                  <c:v>0.26523723932175125</c:v>
                </c:pt>
                <c:pt idx="14">
                  <c:v>0.12068918429815045</c:v>
                </c:pt>
                <c:pt idx="15">
                  <c:v>0.29625767379368217</c:v>
                </c:pt>
                <c:pt idx="16">
                  <c:v>0.38998172489038929</c:v>
                </c:pt>
                <c:pt idx="17">
                  <c:v>0.84133718541771962</c:v>
                </c:pt>
                <c:pt idx="18">
                  <c:v>8.4345558241498697E-2</c:v>
                </c:pt>
                <c:pt idx="19">
                  <c:v>0.72628238137756107</c:v>
                </c:pt>
                <c:pt idx="20">
                  <c:v>0.92575178955044168</c:v>
                </c:pt>
                <c:pt idx="21">
                  <c:v>0.53383634487233778</c:v>
                </c:pt>
                <c:pt idx="22">
                  <c:v>0.80185176484881637</c:v>
                </c:pt>
                <c:pt idx="23">
                  <c:v>0.41015695021781362</c:v>
                </c:pt>
                <c:pt idx="24">
                  <c:v>0.25955017728306307</c:v>
                </c:pt>
                <c:pt idx="25">
                  <c:v>0.15838093391184571</c:v>
                </c:pt>
                <c:pt idx="26">
                  <c:v>0.72808114202759799</c:v>
                </c:pt>
                <c:pt idx="27">
                  <c:v>0.68878093471924862</c:v>
                </c:pt>
                <c:pt idx="28">
                  <c:v>0.92094965107916293</c:v>
                </c:pt>
                <c:pt idx="29">
                  <c:v>0.11663756128354852</c:v>
                </c:pt>
                <c:pt idx="30">
                  <c:v>0.35941547421375619</c:v>
                </c:pt>
                <c:pt idx="31">
                  <c:v>0.52220150215610051</c:v>
                </c:pt>
                <c:pt idx="32">
                  <c:v>3.4956774294981896E-3</c:v>
                </c:pt>
                <c:pt idx="33">
                  <c:v>5.6096011358223397E-2</c:v>
                </c:pt>
                <c:pt idx="34">
                  <c:v>0.67624274074220159</c:v>
                </c:pt>
                <c:pt idx="35">
                  <c:v>2.6972330053107174E-2</c:v>
                </c:pt>
                <c:pt idx="36">
                  <c:v>0.57914526155993973</c:v>
                </c:pt>
                <c:pt idx="37">
                  <c:v>0.28376832671306385</c:v>
                </c:pt>
                <c:pt idx="38">
                  <c:v>0.91682486348355197</c:v>
                </c:pt>
                <c:pt idx="39">
                  <c:v>0.82946689795192685</c:v>
                </c:pt>
                <c:pt idx="40">
                  <c:v>0.51113971954201409</c:v>
                </c:pt>
                <c:pt idx="41">
                  <c:v>0.32538069597738306</c:v>
                </c:pt>
                <c:pt idx="42">
                  <c:v>0.66512841216093455</c:v>
                </c:pt>
                <c:pt idx="43">
                  <c:v>0.64070171490521666</c:v>
                </c:pt>
                <c:pt idx="44">
                  <c:v>0.21089942994222899</c:v>
                </c:pt>
                <c:pt idx="45">
                  <c:v>0.51798748093438818</c:v>
                </c:pt>
                <c:pt idx="46">
                  <c:v>0.97497179917806975</c:v>
                </c:pt>
                <c:pt idx="47">
                  <c:v>0.72399837863166971</c:v>
                </c:pt>
                <c:pt idx="48">
                  <c:v>0.35959474296215155</c:v>
                </c:pt>
                <c:pt idx="49">
                  <c:v>0.42706953219595556</c:v>
                </c:pt>
                <c:pt idx="50">
                  <c:v>6.1767747677624718E-2</c:v>
                </c:pt>
                <c:pt idx="51">
                  <c:v>0.84159913493733995</c:v>
                </c:pt>
                <c:pt idx="52">
                  <c:v>0.26209720910110523</c:v>
                </c:pt>
                <c:pt idx="53">
                  <c:v>0.88959360339583338</c:v>
                </c:pt>
                <c:pt idx="54">
                  <c:v>0.71111591669732155</c:v>
                </c:pt>
                <c:pt idx="55">
                  <c:v>0.97589499506961785</c:v>
                </c:pt>
                <c:pt idx="56">
                  <c:v>0.22783462758449124</c:v>
                </c:pt>
                <c:pt idx="57">
                  <c:v>0.76120206914592692</c:v>
                </c:pt>
                <c:pt idx="58">
                  <c:v>0.78190747431224283</c:v>
                </c:pt>
                <c:pt idx="59">
                  <c:v>0.58977394848218501</c:v>
                </c:pt>
                <c:pt idx="60">
                  <c:v>0.81635692353299039</c:v>
                </c:pt>
                <c:pt idx="61">
                  <c:v>0.68716868820840349</c:v>
                </c:pt>
                <c:pt idx="62">
                  <c:v>0.7437020487313416</c:v>
                </c:pt>
                <c:pt idx="63">
                  <c:v>6.4412325380196478E-2</c:v>
                </c:pt>
                <c:pt idx="64">
                  <c:v>0.91246256941204351</c:v>
                </c:pt>
                <c:pt idx="65">
                  <c:v>4.5180303370523367E-2</c:v>
                </c:pt>
                <c:pt idx="66">
                  <c:v>0.43374466960653446</c:v>
                </c:pt>
                <c:pt idx="67">
                  <c:v>0.55119639845346791</c:v>
                </c:pt>
                <c:pt idx="68">
                  <c:v>0.35472122954782093</c:v>
                </c:pt>
                <c:pt idx="69">
                  <c:v>0.68394799194710398</c:v>
                </c:pt>
                <c:pt idx="70">
                  <c:v>0.5377755163651553</c:v>
                </c:pt>
                <c:pt idx="71">
                  <c:v>0.28959732803241456</c:v>
                </c:pt>
                <c:pt idx="72">
                  <c:v>0.30749550282929328</c:v>
                </c:pt>
                <c:pt idx="73">
                  <c:v>0.80140134781348671</c:v>
                </c:pt>
                <c:pt idx="74">
                  <c:v>0.36451318265675192</c:v>
                </c:pt>
                <c:pt idx="75">
                  <c:v>0.17161565080305952</c:v>
                </c:pt>
                <c:pt idx="76">
                  <c:v>0.50429619628999123</c:v>
                </c:pt>
                <c:pt idx="77">
                  <c:v>0.89344781686075736</c:v>
                </c:pt>
                <c:pt idx="78">
                  <c:v>3.2215291112772659E-3</c:v>
                </c:pt>
                <c:pt idx="79">
                  <c:v>0.39114789736495292</c:v>
                </c:pt>
                <c:pt idx="80">
                  <c:v>0.85000726064291998</c:v>
                </c:pt>
                <c:pt idx="81">
                  <c:v>0.85748439957054678</c:v>
                </c:pt>
                <c:pt idx="82">
                  <c:v>0.21146729864131808</c:v>
                </c:pt>
                <c:pt idx="83">
                  <c:v>0.21822171060731532</c:v>
                </c:pt>
                <c:pt idx="84">
                  <c:v>0.26563147270631471</c:v>
                </c:pt>
                <c:pt idx="85">
                  <c:v>0.63889668705925651</c:v>
                </c:pt>
                <c:pt idx="86">
                  <c:v>0.20960386564416034</c:v>
                </c:pt>
                <c:pt idx="87">
                  <c:v>0.37318543412432503</c:v>
                </c:pt>
                <c:pt idx="88">
                  <c:v>0.38646191308510169</c:v>
                </c:pt>
                <c:pt idx="89">
                  <c:v>0.65366262569482958</c:v>
                </c:pt>
                <c:pt idx="90">
                  <c:v>0.21175860642262334</c:v>
                </c:pt>
                <c:pt idx="91">
                  <c:v>0.66867311847738042</c:v>
                </c:pt>
                <c:pt idx="92">
                  <c:v>0.60380107292367902</c:v>
                </c:pt>
                <c:pt idx="93">
                  <c:v>0.55353327191335344</c:v>
                </c:pt>
                <c:pt idx="94">
                  <c:v>0.58616331605957872</c:v>
                </c:pt>
                <c:pt idx="95">
                  <c:v>0.1014351672064967</c:v>
                </c:pt>
                <c:pt idx="96">
                  <c:v>0.4593043307453637</c:v>
                </c:pt>
                <c:pt idx="97">
                  <c:v>0.93766235925505459</c:v>
                </c:pt>
                <c:pt idx="98">
                  <c:v>0.4654254462839299</c:v>
                </c:pt>
                <c:pt idx="99">
                  <c:v>0.92709221209351456</c:v>
                </c:pt>
                <c:pt idx="100">
                  <c:v>0.8115753592036602</c:v>
                </c:pt>
                <c:pt idx="101">
                  <c:v>0.86343251419756206</c:v>
                </c:pt>
                <c:pt idx="102">
                  <c:v>0.65633007120947329</c:v>
                </c:pt>
                <c:pt idx="103">
                  <c:v>0.50879325690008792</c:v>
                </c:pt>
                <c:pt idx="104">
                  <c:v>0.49533190382417769</c:v>
                </c:pt>
                <c:pt idx="105">
                  <c:v>0.64173402303248706</c:v>
                </c:pt>
                <c:pt idx="106">
                  <c:v>9.5098014943183484E-3</c:v>
                </c:pt>
                <c:pt idx="107">
                  <c:v>1.719712720491362E-2</c:v>
                </c:pt>
                <c:pt idx="108">
                  <c:v>0.91722762945513903</c:v>
                </c:pt>
                <c:pt idx="109">
                  <c:v>0.65560317275723556</c:v>
                </c:pt>
                <c:pt idx="110">
                  <c:v>0.53334502975067954</c:v>
                </c:pt>
                <c:pt idx="111">
                  <c:v>0.52388408632231087</c:v>
                </c:pt>
                <c:pt idx="112">
                  <c:v>0.13128886231912085</c:v>
                </c:pt>
                <c:pt idx="113">
                  <c:v>0.17955477523050944</c:v>
                </c:pt>
                <c:pt idx="114">
                  <c:v>0.6462964121721152</c:v>
                </c:pt>
                <c:pt idx="115">
                  <c:v>0.57551138598193152</c:v>
                </c:pt>
                <c:pt idx="116">
                  <c:v>0.93403380067680652</c:v>
                </c:pt>
                <c:pt idx="117">
                  <c:v>0.70630406106625576</c:v>
                </c:pt>
                <c:pt idx="118">
                  <c:v>0.99158960618006953</c:v>
                </c:pt>
                <c:pt idx="119">
                  <c:v>0.16332147107950501</c:v>
                </c:pt>
                <c:pt idx="120">
                  <c:v>0.51540764591717225</c:v>
                </c:pt>
                <c:pt idx="121">
                  <c:v>0.2050022406788844</c:v>
                </c:pt>
                <c:pt idx="122">
                  <c:v>0.60152056217517202</c:v>
                </c:pt>
                <c:pt idx="123">
                  <c:v>0.57131205618047065</c:v>
                </c:pt>
                <c:pt idx="124">
                  <c:v>0.29572825257426472</c:v>
                </c:pt>
                <c:pt idx="125">
                  <c:v>0.91563450490879128</c:v>
                </c:pt>
                <c:pt idx="126">
                  <c:v>0.60380272924490097</c:v>
                </c:pt>
                <c:pt idx="127">
                  <c:v>0.87618527380297084</c:v>
                </c:pt>
                <c:pt idx="128">
                  <c:v>0.44757238324601767</c:v>
                </c:pt>
                <c:pt idx="129">
                  <c:v>0.86454264996808394</c:v>
                </c:pt>
                <c:pt idx="130">
                  <c:v>0.43947592012874326</c:v>
                </c:pt>
                <c:pt idx="131">
                  <c:v>0.91792680046899378</c:v>
                </c:pt>
                <c:pt idx="132">
                  <c:v>0.90619256510180024</c:v>
                </c:pt>
                <c:pt idx="133">
                  <c:v>0.29415284422051069</c:v>
                </c:pt>
                <c:pt idx="134">
                  <c:v>0.26135696254166474</c:v>
                </c:pt>
                <c:pt idx="135">
                  <c:v>0.50861717491531322</c:v>
                </c:pt>
                <c:pt idx="136">
                  <c:v>0.22783924982158377</c:v>
                </c:pt>
                <c:pt idx="137">
                  <c:v>0.99926067070347691</c:v>
                </c:pt>
                <c:pt idx="138">
                  <c:v>0.16875460282343424</c:v>
                </c:pt>
                <c:pt idx="139">
                  <c:v>0.13048809260568484</c:v>
                </c:pt>
                <c:pt idx="140">
                  <c:v>0.5023967814087491</c:v>
                </c:pt>
                <c:pt idx="141">
                  <c:v>6.3546637450806798E-2</c:v>
                </c:pt>
                <c:pt idx="142">
                  <c:v>0.15498805106741553</c:v>
                </c:pt>
                <c:pt idx="143">
                  <c:v>0.9867213859079117</c:v>
                </c:pt>
                <c:pt idx="144">
                  <c:v>0.8786106207078076</c:v>
                </c:pt>
                <c:pt idx="145">
                  <c:v>3.4590640393672989E-2</c:v>
                </c:pt>
                <c:pt idx="146">
                  <c:v>0.61292546010672877</c:v>
                </c:pt>
                <c:pt idx="147">
                  <c:v>0.18112356797634765</c:v>
                </c:pt>
                <c:pt idx="148">
                  <c:v>4.6892361822631012E-2</c:v>
                </c:pt>
                <c:pt idx="149">
                  <c:v>2.5400980952230534E-2</c:v>
                </c:pt>
                <c:pt idx="150">
                  <c:v>0.88529303357183819</c:v>
                </c:pt>
                <c:pt idx="151">
                  <c:v>0.52557670188679628</c:v>
                </c:pt>
                <c:pt idx="152">
                  <c:v>0.6781416027272047</c:v>
                </c:pt>
                <c:pt idx="153">
                  <c:v>0.5001452290771925</c:v>
                </c:pt>
                <c:pt idx="154">
                  <c:v>0.40901343245928123</c:v>
                </c:pt>
                <c:pt idx="155">
                  <c:v>0.43084396582683515</c:v>
                </c:pt>
                <c:pt idx="156">
                  <c:v>0.26042549080613819</c:v>
                </c:pt>
                <c:pt idx="157">
                  <c:v>0.97601802817719396</c:v>
                </c:pt>
                <c:pt idx="158">
                  <c:v>0.63096014474191309</c:v>
                </c:pt>
                <c:pt idx="159">
                  <c:v>0.44845977115568547</c:v>
                </c:pt>
                <c:pt idx="160">
                  <c:v>0.33718046268199986</c:v>
                </c:pt>
                <c:pt idx="161">
                  <c:v>0.80514647009497964</c:v>
                </c:pt>
                <c:pt idx="162">
                  <c:v>0.56253501324796396</c:v>
                </c:pt>
                <c:pt idx="163">
                  <c:v>0.83003511535946062</c:v>
                </c:pt>
                <c:pt idx="164">
                  <c:v>0.6316506616713905</c:v>
                </c:pt>
                <c:pt idx="165">
                  <c:v>0.7094698189386357</c:v>
                </c:pt>
                <c:pt idx="166">
                  <c:v>0.28361470872165273</c:v>
                </c:pt>
                <c:pt idx="167">
                  <c:v>0.51575730424170629</c:v>
                </c:pt>
                <c:pt idx="168">
                  <c:v>0.34567461549859169</c:v>
                </c:pt>
                <c:pt idx="169">
                  <c:v>0.69129253155785464</c:v>
                </c:pt>
                <c:pt idx="170">
                  <c:v>7.991573490321513E-2</c:v>
                </c:pt>
                <c:pt idx="171">
                  <c:v>0.4985034582216239</c:v>
                </c:pt>
                <c:pt idx="172">
                  <c:v>0.24069456220085783</c:v>
                </c:pt>
                <c:pt idx="173">
                  <c:v>0.8221545425213912</c:v>
                </c:pt>
                <c:pt idx="174">
                  <c:v>0.12813898972222482</c:v>
                </c:pt>
                <c:pt idx="175">
                  <c:v>0.22660101730600479</c:v>
                </c:pt>
                <c:pt idx="176">
                  <c:v>0.87703902619922458</c:v>
                </c:pt>
                <c:pt idx="177">
                  <c:v>0.76018471911285213</c:v>
                </c:pt>
                <c:pt idx="178">
                  <c:v>0.23745618493459508</c:v>
                </c:pt>
                <c:pt idx="179">
                  <c:v>0.91353220071551533</c:v>
                </c:pt>
                <c:pt idx="180">
                  <c:v>0.63077751683788019</c:v>
                </c:pt>
                <c:pt idx="181">
                  <c:v>0.82458922715325844</c:v>
                </c:pt>
                <c:pt idx="182">
                  <c:v>9.8166742484947833E-2</c:v>
                </c:pt>
                <c:pt idx="183">
                  <c:v>0.15760199235099193</c:v>
                </c:pt>
                <c:pt idx="184">
                  <c:v>0.83256571662702406</c:v>
                </c:pt>
                <c:pt idx="185">
                  <c:v>0.89860329906747716</c:v>
                </c:pt>
                <c:pt idx="186">
                  <c:v>0.71183026972054497</c:v>
                </c:pt>
                <c:pt idx="187">
                  <c:v>0.97922822010000921</c:v>
                </c:pt>
                <c:pt idx="188">
                  <c:v>0.81500114788953215</c:v>
                </c:pt>
                <c:pt idx="189">
                  <c:v>0.22788790334131148</c:v>
                </c:pt>
                <c:pt idx="190">
                  <c:v>0.72604122763518253</c:v>
                </c:pt>
                <c:pt idx="191">
                  <c:v>4.9894023304302815E-2</c:v>
                </c:pt>
                <c:pt idx="192">
                  <c:v>0.8754383035768607</c:v>
                </c:pt>
                <c:pt idx="193">
                  <c:v>0.32322137285608965</c:v>
                </c:pt>
                <c:pt idx="194">
                  <c:v>8.9624005588555544E-2</c:v>
                </c:pt>
                <c:pt idx="195">
                  <c:v>0.39237878501093215</c:v>
                </c:pt>
                <c:pt idx="196">
                  <c:v>0.23766020679650823</c:v>
                </c:pt>
                <c:pt idx="197">
                  <c:v>0.48817984118871416</c:v>
                </c:pt>
                <c:pt idx="198">
                  <c:v>0.24138363125471085</c:v>
                </c:pt>
                <c:pt idx="199">
                  <c:v>0.4198832245387909</c:v>
                </c:pt>
                <c:pt idx="200">
                  <c:v>0.13806029129386865</c:v>
                </c:pt>
                <c:pt idx="201">
                  <c:v>0.11167149767036311</c:v>
                </c:pt>
                <c:pt idx="202">
                  <c:v>0.82259621401326344</c:v>
                </c:pt>
                <c:pt idx="203">
                  <c:v>0.65305482575558738</c:v>
                </c:pt>
                <c:pt idx="204">
                  <c:v>0.96336567883018998</c:v>
                </c:pt>
                <c:pt idx="205">
                  <c:v>0.94837562148247057</c:v>
                </c:pt>
                <c:pt idx="206">
                  <c:v>0.24251458334374876</c:v>
                </c:pt>
                <c:pt idx="207">
                  <c:v>0.93877887111460478</c:v>
                </c:pt>
                <c:pt idx="208">
                  <c:v>0.66629787269791185</c:v>
                </c:pt>
                <c:pt idx="209">
                  <c:v>0.74833143385721845</c:v>
                </c:pt>
                <c:pt idx="210">
                  <c:v>0.89113451592327975</c:v>
                </c:pt>
                <c:pt idx="211">
                  <c:v>0.56768515262978669</c:v>
                </c:pt>
                <c:pt idx="212">
                  <c:v>0.79324735297592597</c:v>
                </c:pt>
                <c:pt idx="213">
                  <c:v>0.30956047640768525</c:v>
                </c:pt>
                <c:pt idx="214">
                  <c:v>0.94207493299741618</c:v>
                </c:pt>
                <c:pt idx="215">
                  <c:v>0.94535230318815755</c:v>
                </c:pt>
                <c:pt idx="216">
                  <c:v>0.74949138420123473</c:v>
                </c:pt>
                <c:pt idx="217">
                  <c:v>0.26181509854888596</c:v>
                </c:pt>
                <c:pt idx="218">
                  <c:v>0.19492797619755442</c:v>
                </c:pt>
                <c:pt idx="219">
                  <c:v>0.47572885191057224</c:v>
                </c:pt>
                <c:pt idx="220">
                  <c:v>5.5362056118543612E-2</c:v>
                </c:pt>
                <c:pt idx="221">
                  <c:v>0.78506780550655508</c:v>
                </c:pt>
                <c:pt idx="222">
                  <c:v>0.236611087156675</c:v>
                </c:pt>
                <c:pt idx="223">
                  <c:v>5.2376467910478341E-2</c:v>
                </c:pt>
                <c:pt idx="224">
                  <c:v>0.31444878204324622</c:v>
                </c:pt>
                <c:pt idx="225">
                  <c:v>0.90078054061137547</c:v>
                </c:pt>
                <c:pt idx="226">
                  <c:v>9.8314851801314829E-2</c:v>
                </c:pt>
                <c:pt idx="227">
                  <c:v>0.2960025516798227</c:v>
                </c:pt>
                <c:pt idx="228">
                  <c:v>0.82724930359201687</c:v>
                </c:pt>
                <c:pt idx="229">
                  <c:v>0.87861604084204203</c:v>
                </c:pt>
                <c:pt idx="230">
                  <c:v>0.98149851494393725</c:v>
                </c:pt>
                <c:pt idx="231">
                  <c:v>0.36452743927808084</c:v>
                </c:pt>
                <c:pt idx="232">
                  <c:v>0.80232868827444737</c:v>
                </c:pt>
                <c:pt idx="233">
                  <c:v>0.14711162580165171</c:v>
                </c:pt>
                <c:pt idx="234">
                  <c:v>0.40843753071892519</c:v>
                </c:pt>
                <c:pt idx="235">
                  <c:v>0.38095633210448698</c:v>
                </c:pt>
                <c:pt idx="236">
                  <c:v>0.96174077052742446</c:v>
                </c:pt>
                <c:pt idx="237">
                  <c:v>0.67532422100851186</c:v>
                </c:pt>
                <c:pt idx="238">
                  <c:v>0.40018945033007824</c:v>
                </c:pt>
                <c:pt idx="239">
                  <c:v>7.4952477270870621E-2</c:v>
                </c:pt>
                <c:pt idx="240">
                  <c:v>0.15427803663990569</c:v>
                </c:pt>
                <c:pt idx="241">
                  <c:v>0.40070993700959523</c:v>
                </c:pt>
                <c:pt idx="242">
                  <c:v>0.881177230157832</c:v>
                </c:pt>
                <c:pt idx="243">
                  <c:v>0.41902309165323481</c:v>
                </c:pt>
                <c:pt idx="244">
                  <c:v>0.4793840646734906</c:v>
                </c:pt>
                <c:pt idx="245">
                  <c:v>0.23285527046440968</c:v>
                </c:pt>
                <c:pt idx="246">
                  <c:v>0.80252019170912958</c:v>
                </c:pt>
                <c:pt idx="247">
                  <c:v>7.0745765361162061E-3</c:v>
                </c:pt>
                <c:pt idx="248">
                  <c:v>0.75306300247651603</c:v>
                </c:pt>
                <c:pt idx="249">
                  <c:v>0.79297738779069715</c:v>
                </c:pt>
                <c:pt idx="250">
                  <c:v>0.7103798972197054</c:v>
                </c:pt>
                <c:pt idx="251">
                  <c:v>0.82180595650796007</c:v>
                </c:pt>
                <c:pt idx="252">
                  <c:v>0.674042176707084</c:v>
                </c:pt>
                <c:pt idx="253">
                  <c:v>0.69756724812809845</c:v>
                </c:pt>
                <c:pt idx="254">
                  <c:v>0.15484699598336693</c:v>
                </c:pt>
                <c:pt idx="255">
                  <c:v>0.99912557591978224</c:v>
                </c:pt>
                <c:pt idx="256">
                  <c:v>0.73213674204418844</c:v>
                </c:pt>
                <c:pt idx="257">
                  <c:v>0.80029016305206802</c:v>
                </c:pt>
                <c:pt idx="258">
                  <c:v>0.88729162119867699</c:v>
                </c:pt>
                <c:pt idx="259">
                  <c:v>0.4074600161711287</c:v>
                </c:pt>
                <c:pt idx="260">
                  <c:v>0.4055759891226286</c:v>
                </c:pt>
                <c:pt idx="261">
                  <c:v>0.67526560595880103</c:v>
                </c:pt>
                <c:pt idx="262">
                  <c:v>3.3829736946645483E-2</c:v>
                </c:pt>
                <c:pt idx="263">
                  <c:v>0.81922429393319529</c:v>
                </c:pt>
                <c:pt idx="264">
                  <c:v>0.24647089526144905</c:v>
                </c:pt>
                <c:pt idx="265">
                  <c:v>0.39175670305429011</c:v>
                </c:pt>
                <c:pt idx="266">
                  <c:v>0.78134189716750957</c:v>
                </c:pt>
                <c:pt idx="267">
                  <c:v>0.70184577398303716</c:v>
                </c:pt>
                <c:pt idx="268">
                  <c:v>0.83376591618529061</c:v>
                </c:pt>
                <c:pt idx="269">
                  <c:v>0.17935037506308737</c:v>
                </c:pt>
                <c:pt idx="270">
                  <c:v>0.40612321089469838</c:v>
                </c:pt>
                <c:pt idx="271">
                  <c:v>7.7485977122028871E-2</c:v>
                </c:pt>
                <c:pt idx="272">
                  <c:v>0.50967831858902013</c:v>
                </c:pt>
                <c:pt idx="273">
                  <c:v>0.28577911018397129</c:v>
                </c:pt>
                <c:pt idx="274">
                  <c:v>0.26710013306625224</c:v>
                </c:pt>
                <c:pt idx="275">
                  <c:v>0.18280512772524393</c:v>
                </c:pt>
                <c:pt idx="276">
                  <c:v>0.42851407269863673</c:v>
                </c:pt>
                <c:pt idx="277">
                  <c:v>0.19142966663936301</c:v>
                </c:pt>
                <c:pt idx="278">
                  <c:v>0.80634567888264597</c:v>
                </c:pt>
                <c:pt idx="279">
                  <c:v>0.81689608425277171</c:v>
                </c:pt>
                <c:pt idx="280">
                  <c:v>1.4992240769819198E-2</c:v>
                </c:pt>
                <c:pt idx="281">
                  <c:v>6.8403127850936496E-2</c:v>
                </c:pt>
                <c:pt idx="282">
                  <c:v>0.63707981078230602</c:v>
                </c:pt>
                <c:pt idx="283">
                  <c:v>0.27271121316688696</c:v>
                </c:pt>
                <c:pt idx="284">
                  <c:v>0.54263799186159667</c:v>
                </c:pt>
                <c:pt idx="285">
                  <c:v>0.69271770439750502</c:v>
                </c:pt>
                <c:pt idx="286">
                  <c:v>0.55296801461221468</c:v>
                </c:pt>
                <c:pt idx="287">
                  <c:v>0.41732298676380131</c:v>
                </c:pt>
                <c:pt idx="288">
                  <c:v>0.51435475422081078</c:v>
                </c:pt>
                <c:pt idx="289">
                  <c:v>0.6216737496061806</c:v>
                </c:pt>
                <c:pt idx="290">
                  <c:v>0.84614491412789505</c:v>
                </c:pt>
                <c:pt idx="291">
                  <c:v>0.68065303560122936</c:v>
                </c:pt>
                <c:pt idx="292">
                  <c:v>0.40409290290534472</c:v>
                </c:pt>
                <c:pt idx="293">
                  <c:v>0.14959689747177085</c:v>
                </c:pt>
                <c:pt idx="294">
                  <c:v>0.48144730090349341</c:v>
                </c:pt>
                <c:pt idx="295">
                  <c:v>0.78478954359115127</c:v>
                </c:pt>
                <c:pt idx="296">
                  <c:v>5.821328649022639E-2</c:v>
                </c:pt>
                <c:pt idx="297">
                  <c:v>0.19779035913318854</c:v>
                </c:pt>
                <c:pt idx="298">
                  <c:v>0.37274997720529912</c:v>
                </c:pt>
                <c:pt idx="299">
                  <c:v>0.62487836412442632</c:v>
                </c:pt>
                <c:pt idx="300">
                  <c:v>0.83432816907922058</c:v>
                </c:pt>
                <c:pt idx="301">
                  <c:v>0.10327644979827533</c:v>
                </c:pt>
                <c:pt idx="302">
                  <c:v>0.9568998890773186</c:v>
                </c:pt>
                <c:pt idx="303">
                  <c:v>0.26917046388808341</c:v>
                </c:pt>
                <c:pt idx="304">
                  <c:v>0.57985871921178844</c:v>
                </c:pt>
                <c:pt idx="305">
                  <c:v>0.84182239043451623</c:v>
                </c:pt>
                <c:pt idx="306">
                  <c:v>0.81310132028429438</c:v>
                </c:pt>
                <c:pt idx="307">
                  <c:v>0.93017458386199714</c:v>
                </c:pt>
                <c:pt idx="308">
                  <c:v>0.84227919143967422</c:v>
                </c:pt>
                <c:pt idx="309">
                  <c:v>0.4155297552516426</c:v>
                </c:pt>
                <c:pt idx="310">
                  <c:v>2.5365847048612999E-2</c:v>
                </c:pt>
                <c:pt idx="311">
                  <c:v>0.12931052864363923</c:v>
                </c:pt>
                <c:pt idx="312">
                  <c:v>0.43449717132509214</c:v>
                </c:pt>
                <c:pt idx="313">
                  <c:v>0.96696739985822733</c:v>
                </c:pt>
                <c:pt idx="314">
                  <c:v>0.63633813255676697</c:v>
                </c:pt>
                <c:pt idx="315">
                  <c:v>0.25431961539553105</c:v>
                </c:pt>
                <c:pt idx="316">
                  <c:v>7.9117486778033985E-2</c:v>
                </c:pt>
                <c:pt idx="317">
                  <c:v>0.6598184225065159</c:v>
                </c:pt>
                <c:pt idx="318">
                  <c:v>0.50876138384363112</c:v>
                </c:pt>
                <c:pt idx="319">
                  <c:v>0.24085136359656434</c:v>
                </c:pt>
                <c:pt idx="320">
                  <c:v>6.739709610510547E-2</c:v>
                </c:pt>
                <c:pt idx="321">
                  <c:v>0.91614741767162444</c:v>
                </c:pt>
                <c:pt idx="322">
                  <c:v>0.50534214179930048</c:v>
                </c:pt>
                <c:pt idx="323">
                  <c:v>0.42985974125380844</c:v>
                </c:pt>
                <c:pt idx="324">
                  <c:v>0.77242825418823235</c:v>
                </c:pt>
                <c:pt idx="325">
                  <c:v>0.3046263212330228</c:v>
                </c:pt>
                <c:pt idx="326">
                  <c:v>1.6055261978572766E-2</c:v>
                </c:pt>
                <c:pt idx="327">
                  <c:v>0.18453803162586924</c:v>
                </c:pt>
                <c:pt idx="328">
                  <c:v>0.29967906339121675</c:v>
                </c:pt>
                <c:pt idx="329">
                  <c:v>0.52779560508313095</c:v>
                </c:pt>
                <c:pt idx="330">
                  <c:v>0.31209016739408535</c:v>
                </c:pt>
                <c:pt idx="331">
                  <c:v>0.9230249814200131</c:v>
                </c:pt>
                <c:pt idx="332">
                  <c:v>0.4737627774873816</c:v>
                </c:pt>
                <c:pt idx="333">
                  <c:v>0.50792062790442372</c:v>
                </c:pt>
                <c:pt idx="334">
                  <c:v>0.88928257739761052</c:v>
                </c:pt>
                <c:pt idx="335">
                  <c:v>0.99238027558275343</c:v>
                </c:pt>
                <c:pt idx="336">
                  <c:v>0.45186466816988369</c:v>
                </c:pt>
                <c:pt idx="337">
                  <c:v>0.50253058330245182</c:v>
                </c:pt>
                <c:pt idx="338">
                  <c:v>0.16089984830646864</c:v>
                </c:pt>
                <c:pt idx="339">
                  <c:v>9.1877531412734581E-2</c:v>
                </c:pt>
                <c:pt idx="340">
                  <c:v>0.46049017959088567</c:v>
                </c:pt>
                <c:pt idx="341">
                  <c:v>0.73192696343102581</c:v>
                </c:pt>
                <c:pt idx="342">
                  <c:v>0.41922343239635329</c:v>
                </c:pt>
                <c:pt idx="343">
                  <c:v>0.76813909556516335</c:v>
                </c:pt>
                <c:pt idx="344">
                  <c:v>0.17893520784952865</c:v>
                </c:pt>
                <c:pt idx="345">
                  <c:v>0.77651250402577987</c:v>
                </c:pt>
                <c:pt idx="346">
                  <c:v>0.76929757135145027</c:v>
                </c:pt>
                <c:pt idx="347">
                  <c:v>0.52770962331338445</c:v>
                </c:pt>
                <c:pt idx="348">
                  <c:v>0.2949361802578413</c:v>
                </c:pt>
                <c:pt idx="349">
                  <c:v>0.44885822728991487</c:v>
                </c:pt>
                <c:pt idx="350">
                  <c:v>4.2581936360368777E-2</c:v>
                </c:pt>
                <c:pt idx="351">
                  <c:v>0.1653923299745963</c:v>
                </c:pt>
                <c:pt idx="352">
                  <c:v>0.2178325316826446</c:v>
                </c:pt>
                <c:pt idx="353">
                  <c:v>0.32997282092879709</c:v>
                </c:pt>
                <c:pt idx="354">
                  <c:v>0.75430211739222919</c:v>
                </c:pt>
                <c:pt idx="355">
                  <c:v>0.76191336365590634</c:v>
                </c:pt>
                <c:pt idx="356">
                  <c:v>0.43913895685847448</c:v>
                </c:pt>
                <c:pt idx="357">
                  <c:v>0.10375792282906871</c:v>
                </c:pt>
                <c:pt idx="358">
                  <c:v>0.97527174599840361</c:v>
                </c:pt>
                <c:pt idx="359">
                  <c:v>0.39517734602821397</c:v>
                </c:pt>
                <c:pt idx="360">
                  <c:v>0.88105881389935703</c:v>
                </c:pt>
                <c:pt idx="361">
                  <c:v>0.17586393642713938</c:v>
                </c:pt>
                <c:pt idx="362">
                  <c:v>0.81264910605850305</c:v>
                </c:pt>
                <c:pt idx="363">
                  <c:v>0.93532474887833261</c:v>
                </c:pt>
                <c:pt idx="364">
                  <c:v>0.13041469851072374</c:v>
                </c:pt>
                <c:pt idx="365">
                  <c:v>0.30972132759156379</c:v>
                </c:pt>
                <c:pt idx="366">
                  <c:v>0.96246923404392171</c:v>
                </c:pt>
                <c:pt idx="367">
                  <c:v>0.74607294773610455</c:v>
                </c:pt>
                <c:pt idx="368">
                  <c:v>7.1075127525708881E-2</c:v>
                </c:pt>
                <c:pt idx="369">
                  <c:v>0.46063635626972399</c:v>
                </c:pt>
                <c:pt idx="370">
                  <c:v>0.67539284148991363</c:v>
                </c:pt>
                <c:pt idx="371">
                  <c:v>5.2416426626587187E-2</c:v>
                </c:pt>
                <c:pt idx="372">
                  <c:v>0.3575513462210731</c:v>
                </c:pt>
                <c:pt idx="373">
                  <c:v>0.2524598724504995</c:v>
                </c:pt>
                <c:pt idx="374">
                  <c:v>0.13933658989383935</c:v>
                </c:pt>
                <c:pt idx="375">
                  <c:v>0.10788156289325623</c:v>
                </c:pt>
                <c:pt idx="376">
                  <c:v>0.85345274572051255</c:v>
                </c:pt>
                <c:pt idx="377">
                  <c:v>0.81170970294388722</c:v>
                </c:pt>
                <c:pt idx="378">
                  <c:v>0.44295534956727567</c:v>
                </c:pt>
                <c:pt idx="379">
                  <c:v>0.62339697038455644</c:v>
                </c:pt>
                <c:pt idx="380">
                  <c:v>0.65269130585622381</c:v>
                </c:pt>
                <c:pt idx="381">
                  <c:v>0.97022797962544682</c:v>
                </c:pt>
                <c:pt idx="382">
                  <c:v>0.33001989930429121</c:v>
                </c:pt>
                <c:pt idx="383">
                  <c:v>0.63408876896525745</c:v>
                </c:pt>
                <c:pt idx="384">
                  <c:v>0.66693329899890319</c:v>
                </c:pt>
                <c:pt idx="385">
                  <c:v>0.16564239602170627</c:v>
                </c:pt>
                <c:pt idx="386">
                  <c:v>0.64454544262414337</c:v>
                </c:pt>
                <c:pt idx="387">
                  <c:v>0.82202903048863341</c:v>
                </c:pt>
                <c:pt idx="388">
                  <c:v>0.67056597888582092</c:v>
                </c:pt>
                <c:pt idx="389">
                  <c:v>0.27933251167290385</c:v>
                </c:pt>
                <c:pt idx="390">
                  <c:v>0.7313252223677581</c:v>
                </c:pt>
                <c:pt idx="391">
                  <c:v>0.58395284306798445</c:v>
                </c:pt>
                <c:pt idx="392">
                  <c:v>0.4757563128965856</c:v>
                </c:pt>
                <c:pt idx="393">
                  <c:v>0.46820318001204564</c:v>
                </c:pt>
                <c:pt idx="394">
                  <c:v>0.40047224395753367</c:v>
                </c:pt>
                <c:pt idx="395">
                  <c:v>0.43795135586441569</c:v>
                </c:pt>
                <c:pt idx="396">
                  <c:v>0.78835321647833889</c:v>
                </c:pt>
                <c:pt idx="397">
                  <c:v>0.81216164783991207</c:v>
                </c:pt>
                <c:pt idx="398">
                  <c:v>0.46675866525737764</c:v>
                </c:pt>
                <c:pt idx="399">
                  <c:v>0.24454681448388904</c:v>
                </c:pt>
                <c:pt idx="400">
                  <c:v>6.4275305595610344E-2</c:v>
                </c:pt>
                <c:pt idx="401">
                  <c:v>0.93786269941828093</c:v>
                </c:pt>
                <c:pt idx="402">
                  <c:v>0.99585998341310955</c:v>
                </c:pt>
                <c:pt idx="403">
                  <c:v>0.16779633581009967</c:v>
                </c:pt>
                <c:pt idx="404">
                  <c:v>0.21518538398140163</c:v>
                </c:pt>
                <c:pt idx="405">
                  <c:v>0.58902807540565205</c:v>
                </c:pt>
                <c:pt idx="406">
                  <c:v>4.1839755679821233E-2</c:v>
                </c:pt>
                <c:pt idx="407">
                  <c:v>0.42088193605325086</c:v>
                </c:pt>
                <c:pt idx="408">
                  <c:v>0.35382849256292792</c:v>
                </c:pt>
                <c:pt idx="409">
                  <c:v>0.98197610899312426</c:v>
                </c:pt>
                <c:pt idx="410">
                  <c:v>0.24128883116288202</c:v>
                </c:pt>
                <c:pt idx="411">
                  <c:v>0.13411359791863176</c:v>
                </c:pt>
                <c:pt idx="412">
                  <c:v>0.83460213964889818</c:v>
                </c:pt>
                <c:pt idx="413">
                  <c:v>0.57851231848794016</c:v>
                </c:pt>
                <c:pt idx="414">
                  <c:v>0.45726362705675505</c:v>
                </c:pt>
                <c:pt idx="415">
                  <c:v>0.80187309145680985</c:v>
                </c:pt>
                <c:pt idx="416">
                  <c:v>5.4634214786163815E-2</c:v>
                </c:pt>
                <c:pt idx="417">
                  <c:v>0.27124330315746137</c:v>
                </c:pt>
                <c:pt idx="418">
                  <c:v>0.58841788316434951</c:v>
                </c:pt>
                <c:pt idx="419">
                  <c:v>0.33944237380038267</c:v>
                </c:pt>
                <c:pt idx="420">
                  <c:v>0.46752975732434576</c:v>
                </c:pt>
                <c:pt idx="421">
                  <c:v>0.13350046342976529</c:v>
                </c:pt>
                <c:pt idx="422">
                  <c:v>0.6301753596957218</c:v>
                </c:pt>
                <c:pt idx="423">
                  <c:v>2.148409607615831E-2</c:v>
                </c:pt>
                <c:pt idx="424">
                  <c:v>0.91795326923761855</c:v>
                </c:pt>
                <c:pt idx="425">
                  <c:v>0.68726305402059162</c:v>
                </c:pt>
                <c:pt idx="426">
                  <c:v>0.24573598369171068</c:v>
                </c:pt>
                <c:pt idx="427">
                  <c:v>0.78617784377947764</c:v>
                </c:pt>
                <c:pt idx="428">
                  <c:v>0.73656103950499396</c:v>
                </c:pt>
              </c:numCache>
            </c:numRef>
          </c:xVal>
          <c:yVal>
            <c:numRef>
              <c:f>Sheet1!$B$2:$B$430</c:f>
              <c:numCache>
                <c:formatCode>General</c:formatCode>
                <c:ptCount val="429"/>
                <c:pt idx="0">
                  <c:v>0.19593145094706954</c:v>
                </c:pt>
                <c:pt idx="1">
                  <c:v>0.18385309204771494</c:v>
                </c:pt>
                <c:pt idx="2">
                  <c:v>0.60677100743920431</c:v>
                </c:pt>
                <c:pt idx="3">
                  <c:v>0.96043128025986191</c:v>
                </c:pt>
                <c:pt idx="4">
                  <c:v>0.65793818822272054</c:v>
                </c:pt>
                <c:pt idx="5">
                  <c:v>0.62744957137086022</c:v>
                </c:pt>
                <c:pt idx="6">
                  <c:v>6.2133126837746633E-2</c:v>
                </c:pt>
                <c:pt idx="7">
                  <c:v>0.74262851311260925</c:v>
                </c:pt>
                <c:pt idx="8">
                  <c:v>0.56457775852973124</c:v>
                </c:pt>
                <c:pt idx="9">
                  <c:v>0.15676708938177208</c:v>
                </c:pt>
                <c:pt idx="10">
                  <c:v>0.49161938381833226</c:v>
                </c:pt>
                <c:pt idx="11">
                  <c:v>0.38401027245555686</c:v>
                </c:pt>
                <c:pt idx="12">
                  <c:v>0.89867666798238999</c:v>
                </c:pt>
                <c:pt idx="13">
                  <c:v>0.59936719835093144</c:v>
                </c:pt>
                <c:pt idx="14">
                  <c:v>0.37327948989202464</c:v>
                </c:pt>
                <c:pt idx="15">
                  <c:v>0.44318850494995432</c:v>
                </c:pt>
                <c:pt idx="16">
                  <c:v>0.31565309394244334</c:v>
                </c:pt>
                <c:pt idx="17">
                  <c:v>0.36138521789006284</c:v>
                </c:pt>
                <c:pt idx="18">
                  <c:v>0.57482397366897042</c:v>
                </c:pt>
                <c:pt idx="19">
                  <c:v>0.35316053546867154</c:v>
                </c:pt>
                <c:pt idx="20">
                  <c:v>0.26578828352427497</c:v>
                </c:pt>
                <c:pt idx="21">
                  <c:v>0.64970287715289765</c:v>
                </c:pt>
                <c:pt idx="22">
                  <c:v>0.24922061120599215</c:v>
                </c:pt>
                <c:pt idx="23">
                  <c:v>0.33152163664218659</c:v>
                </c:pt>
                <c:pt idx="24">
                  <c:v>0.25817116945859109</c:v>
                </c:pt>
                <c:pt idx="25">
                  <c:v>0.6839328088001263</c:v>
                </c:pt>
                <c:pt idx="26">
                  <c:v>0.2684753762276112</c:v>
                </c:pt>
                <c:pt idx="27">
                  <c:v>0.68526841563797691</c:v>
                </c:pt>
                <c:pt idx="28">
                  <c:v>0.11459726345182564</c:v>
                </c:pt>
                <c:pt idx="29">
                  <c:v>0.74985122530879522</c:v>
                </c:pt>
                <c:pt idx="30">
                  <c:v>0.91881528932844636</c:v>
                </c:pt>
                <c:pt idx="31">
                  <c:v>2.3712693676570695E-2</c:v>
                </c:pt>
                <c:pt idx="32">
                  <c:v>0.2012583848606645</c:v>
                </c:pt>
                <c:pt idx="33">
                  <c:v>1.8165935412054357E-2</c:v>
                </c:pt>
                <c:pt idx="34">
                  <c:v>7.5192742473391139E-3</c:v>
                </c:pt>
                <c:pt idx="35">
                  <c:v>0.22499007543605221</c:v>
                </c:pt>
                <c:pt idx="36">
                  <c:v>0.49622305680002865</c:v>
                </c:pt>
                <c:pt idx="37">
                  <c:v>0.27336139300124418</c:v>
                </c:pt>
                <c:pt idx="38">
                  <c:v>9.4587932745621939E-2</c:v>
                </c:pt>
                <c:pt idx="39">
                  <c:v>0.91259973578171016</c:v>
                </c:pt>
                <c:pt idx="40">
                  <c:v>0.11515573570750914</c:v>
                </c:pt>
                <c:pt idx="41">
                  <c:v>0.87882957729633804</c:v>
                </c:pt>
                <c:pt idx="42">
                  <c:v>3.4903153034917644E-2</c:v>
                </c:pt>
                <c:pt idx="43">
                  <c:v>0.99536172280587609</c:v>
                </c:pt>
                <c:pt idx="44">
                  <c:v>0.15731324924731316</c:v>
                </c:pt>
                <c:pt idx="45">
                  <c:v>9.2990874778005272E-2</c:v>
                </c:pt>
                <c:pt idx="46">
                  <c:v>0.31652779660816688</c:v>
                </c:pt>
                <c:pt idx="47">
                  <c:v>0.29846499860714604</c:v>
                </c:pt>
                <c:pt idx="48">
                  <c:v>0.52882379777045907</c:v>
                </c:pt>
                <c:pt idx="49">
                  <c:v>0.1832822003432355</c:v>
                </c:pt>
                <c:pt idx="50">
                  <c:v>0.67088058644687287</c:v>
                </c:pt>
                <c:pt idx="51">
                  <c:v>4.4318383419138963E-2</c:v>
                </c:pt>
                <c:pt idx="52">
                  <c:v>0.5232093312231948</c:v>
                </c:pt>
                <c:pt idx="53">
                  <c:v>0.61559732451346871</c:v>
                </c:pt>
                <c:pt idx="54">
                  <c:v>0.27276770188831612</c:v>
                </c:pt>
                <c:pt idx="55">
                  <c:v>2.438907137495383E-2</c:v>
                </c:pt>
                <c:pt idx="56">
                  <c:v>0.91134441472034589</c:v>
                </c:pt>
                <c:pt idx="57">
                  <c:v>1.4959193976656016E-2</c:v>
                </c:pt>
                <c:pt idx="58">
                  <c:v>0.26688055002849953</c:v>
                </c:pt>
                <c:pt idx="59">
                  <c:v>6.4368205803675749E-2</c:v>
                </c:pt>
                <c:pt idx="60">
                  <c:v>0.82024374943212697</c:v>
                </c:pt>
                <c:pt idx="61">
                  <c:v>0.89751277345831182</c:v>
                </c:pt>
                <c:pt idx="62">
                  <c:v>7.2374113655034655E-2</c:v>
                </c:pt>
                <c:pt idx="63">
                  <c:v>4.4628593696377727E-2</c:v>
                </c:pt>
                <c:pt idx="64">
                  <c:v>0.79111118291794202</c:v>
                </c:pt>
                <c:pt idx="65">
                  <c:v>0.68267934635969763</c:v>
                </c:pt>
                <c:pt idx="66">
                  <c:v>0.42727475695818073</c:v>
                </c:pt>
                <c:pt idx="67">
                  <c:v>0.43367887099618885</c:v>
                </c:pt>
                <c:pt idx="68">
                  <c:v>0.75931581083635835</c:v>
                </c:pt>
                <c:pt idx="69">
                  <c:v>0.65076278040129065</c:v>
                </c:pt>
                <c:pt idx="70">
                  <c:v>1.9302723004705036E-2</c:v>
                </c:pt>
                <c:pt idx="71">
                  <c:v>0.51252920970177784</c:v>
                </c:pt>
                <c:pt idx="72">
                  <c:v>0.48683822344048722</c:v>
                </c:pt>
                <c:pt idx="73">
                  <c:v>0.88052612780619932</c:v>
                </c:pt>
                <c:pt idx="74">
                  <c:v>0.89835477271738728</c:v>
                </c:pt>
                <c:pt idx="75">
                  <c:v>0.85696760087367641</c:v>
                </c:pt>
                <c:pt idx="76">
                  <c:v>0.40102699232486416</c:v>
                </c:pt>
                <c:pt idx="77">
                  <c:v>0.49576000767653827</c:v>
                </c:pt>
                <c:pt idx="78">
                  <c:v>0.37525255131530988</c:v>
                </c:pt>
                <c:pt idx="79">
                  <c:v>0.75085461293536027</c:v>
                </c:pt>
                <c:pt idx="80">
                  <c:v>0.3191833748012407</c:v>
                </c:pt>
                <c:pt idx="81">
                  <c:v>0.86385658093382545</c:v>
                </c:pt>
                <c:pt idx="82">
                  <c:v>0.7113474114175703</c:v>
                </c:pt>
                <c:pt idx="83">
                  <c:v>0.99421189136218369</c:v>
                </c:pt>
                <c:pt idx="84">
                  <c:v>0.40810411746285047</c:v>
                </c:pt>
                <c:pt idx="85">
                  <c:v>0.67884795866852021</c:v>
                </c:pt>
                <c:pt idx="86">
                  <c:v>0.90320789378515953</c:v>
                </c:pt>
                <c:pt idx="87">
                  <c:v>0.60027327572987155</c:v>
                </c:pt>
                <c:pt idx="88">
                  <c:v>0.46539809825461043</c:v>
                </c:pt>
                <c:pt idx="89">
                  <c:v>0.76768269575842296</c:v>
                </c:pt>
                <c:pt idx="90">
                  <c:v>0.79401025463646924</c:v>
                </c:pt>
                <c:pt idx="91">
                  <c:v>0.58609553677627824</c:v>
                </c:pt>
                <c:pt idx="92">
                  <c:v>0.35479744432047744</c:v>
                </c:pt>
                <c:pt idx="93">
                  <c:v>0.70914248710548122</c:v>
                </c:pt>
                <c:pt idx="94">
                  <c:v>0.8967243262565453</c:v>
                </c:pt>
                <c:pt idx="95">
                  <c:v>0.98846497862089011</c:v>
                </c:pt>
                <c:pt idx="96">
                  <c:v>0.10057271973546211</c:v>
                </c:pt>
                <c:pt idx="97">
                  <c:v>0.83888390865982165</c:v>
                </c:pt>
                <c:pt idx="98">
                  <c:v>0.81245697085382051</c:v>
                </c:pt>
                <c:pt idx="99">
                  <c:v>0.41977777243289149</c:v>
                </c:pt>
                <c:pt idx="100">
                  <c:v>0.77968401133689391</c:v>
                </c:pt>
                <c:pt idx="101">
                  <c:v>0.53948066665124539</c:v>
                </c:pt>
                <c:pt idx="102">
                  <c:v>0.47613907336832006</c:v>
                </c:pt>
                <c:pt idx="103">
                  <c:v>8.4943860048880548E-3</c:v>
                </c:pt>
                <c:pt idx="104">
                  <c:v>0.97438486605702479</c:v>
                </c:pt>
                <c:pt idx="105">
                  <c:v>0.36535302188118435</c:v>
                </c:pt>
                <c:pt idx="106">
                  <c:v>0.74879505054073847</c:v>
                </c:pt>
                <c:pt idx="107">
                  <c:v>0.94825640637399744</c:v>
                </c:pt>
                <c:pt idx="108">
                  <c:v>0.71409782518195086</c:v>
                </c:pt>
                <c:pt idx="109">
                  <c:v>0.95252327460589181</c:v>
                </c:pt>
                <c:pt idx="110">
                  <c:v>0.82116894883740221</c:v>
                </c:pt>
                <c:pt idx="111">
                  <c:v>0.13954120644006396</c:v>
                </c:pt>
                <c:pt idx="112">
                  <c:v>0.245772042878037</c:v>
                </c:pt>
                <c:pt idx="113">
                  <c:v>0.43247136618708881</c:v>
                </c:pt>
                <c:pt idx="114">
                  <c:v>3.7927643186628668E-2</c:v>
                </c:pt>
                <c:pt idx="115">
                  <c:v>0.56607299503092401</c:v>
                </c:pt>
                <c:pt idx="116">
                  <c:v>0.52571325194241658</c:v>
                </c:pt>
                <c:pt idx="117">
                  <c:v>0.60585542231708089</c:v>
                </c:pt>
                <c:pt idx="118">
                  <c:v>0.9320463287780596</c:v>
                </c:pt>
                <c:pt idx="119">
                  <c:v>0.52084431361806405</c:v>
                </c:pt>
                <c:pt idx="120">
                  <c:v>0.55827957933145367</c:v>
                </c:pt>
                <c:pt idx="121">
                  <c:v>0.96373835968772004</c:v>
                </c:pt>
                <c:pt idx="122">
                  <c:v>5.1586130382220707E-2</c:v>
                </c:pt>
                <c:pt idx="123">
                  <c:v>0.97832059029317164</c:v>
                </c:pt>
                <c:pt idx="124">
                  <c:v>0.98734126909069297</c:v>
                </c:pt>
                <c:pt idx="125">
                  <c:v>0.30538415442854083</c:v>
                </c:pt>
                <c:pt idx="126">
                  <c:v>0.50800637989988673</c:v>
                </c:pt>
                <c:pt idx="127">
                  <c:v>0.90863550941850524</c:v>
                </c:pt>
                <c:pt idx="128">
                  <c:v>0.8324222671853243</c:v>
                </c:pt>
                <c:pt idx="129">
                  <c:v>6.0942650588243774E-3</c:v>
                </c:pt>
                <c:pt idx="130">
                  <c:v>0.78519100049184365</c:v>
                </c:pt>
                <c:pt idx="131">
                  <c:v>0.58604907723935695</c:v>
                </c:pt>
                <c:pt idx="132">
                  <c:v>0.34038174435668145</c:v>
                </c:pt>
                <c:pt idx="133">
                  <c:v>0.58656309931718997</c:v>
                </c:pt>
                <c:pt idx="134">
                  <c:v>1.3263002340310193E-3</c:v>
                </c:pt>
                <c:pt idx="135">
                  <c:v>0.56674201112306699</c:v>
                </c:pt>
                <c:pt idx="136">
                  <c:v>0.55494478182552465</c:v>
                </c:pt>
                <c:pt idx="137">
                  <c:v>0.78737456237760717</c:v>
                </c:pt>
                <c:pt idx="138">
                  <c:v>5.0656679759549905E-2</c:v>
                </c:pt>
                <c:pt idx="139">
                  <c:v>0.14477754215540073</c:v>
                </c:pt>
                <c:pt idx="140">
                  <c:v>3.2792170084739558E-2</c:v>
                </c:pt>
                <c:pt idx="141">
                  <c:v>0.96991901331417452</c:v>
                </c:pt>
                <c:pt idx="142">
                  <c:v>0.2426014292844979</c:v>
                </c:pt>
                <c:pt idx="143">
                  <c:v>0.92163161583981223</c:v>
                </c:pt>
                <c:pt idx="144">
                  <c:v>0.45381063006518041</c:v>
                </c:pt>
                <c:pt idx="145">
                  <c:v>7.1444157718442147E-3</c:v>
                </c:pt>
                <c:pt idx="146">
                  <c:v>0.92876119167136451</c:v>
                </c:pt>
                <c:pt idx="147">
                  <c:v>0.60621471429271723</c:v>
                </c:pt>
                <c:pt idx="148">
                  <c:v>0.92898091610395006</c:v>
                </c:pt>
                <c:pt idx="149">
                  <c:v>0.85302364585494861</c:v>
                </c:pt>
                <c:pt idx="150">
                  <c:v>0.31782141782692841</c:v>
                </c:pt>
                <c:pt idx="151">
                  <c:v>5.5919523648754299E-2</c:v>
                </c:pt>
                <c:pt idx="152">
                  <c:v>0.57926216658069241</c:v>
                </c:pt>
                <c:pt idx="153">
                  <c:v>0.54908676287224167</c:v>
                </c:pt>
                <c:pt idx="154">
                  <c:v>0.35735110594304176</c:v>
                </c:pt>
                <c:pt idx="155">
                  <c:v>0.90531610966437137</c:v>
                </c:pt>
                <c:pt idx="156">
                  <c:v>2.6169292864708371E-3</c:v>
                </c:pt>
                <c:pt idx="157">
                  <c:v>0.70969871416857766</c:v>
                </c:pt>
                <c:pt idx="158">
                  <c:v>0.4254943736072182</c:v>
                </c:pt>
                <c:pt idx="159">
                  <c:v>8.6011271625293317E-2</c:v>
                </c:pt>
                <c:pt idx="160">
                  <c:v>0.23514059692399381</c:v>
                </c:pt>
                <c:pt idx="161">
                  <c:v>0.95206133041621543</c:v>
                </c:pt>
                <c:pt idx="162">
                  <c:v>0.82690296151776777</c:v>
                </c:pt>
                <c:pt idx="163">
                  <c:v>0.3271270777451466</c:v>
                </c:pt>
                <c:pt idx="164">
                  <c:v>0.76120373137453956</c:v>
                </c:pt>
                <c:pt idx="165">
                  <c:v>0.12780710848865684</c:v>
                </c:pt>
                <c:pt idx="166">
                  <c:v>0.26769216037079246</c:v>
                </c:pt>
                <c:pt idx="167">
                  <c:v>0.33279431653371883</c:v>
                </c:pt>
                <c:pt idx="168">
                  <c:v>0.80227342445327998</c:v>
                </c:pt>
                <c:pt idx="169">
                  <c:v>0.2399679107381395</c:v>
                </c:pt>
                <c:pt idx="170">
                  <c:v>0.99523908570101183</c:v>
                </c:pt>
                <c:pt idx="171">
                  <c:v>0.45522880277857458</c:v>
                </c:pt>
                <c:pt idx="172">
                  <c:v>3.2418212257330214E-3</c:v>
                </c:pt>
                <c:pt idx="173">
                  <c:v>0.47069039839994342</c:v>
                </c:pt>
                <c:pt idx="174">
                  <c:v>0.15316974897653346</c:v>
                </c:pt>
                <c:pt idx="175">
                  <c:v>0.12659442316077318</c:v>
                </c:pt>
                <c:pt idx="176">
                  <c:v>9.4857147605907799E-2</c:v>
                </c:pt>
                <c:pt idx="177">
                  <c:v>0.46736961137793276</c:v>
                </c:pt>
                <c:pt idx="178">
                  <c:v>0.6641008283154457</c:v>
                </c:pt>
                <c:pt idx="179">
                  <c:v>0.36424828690181099</c:v>
                </c:pt>
                <c:pt idx="180">
                  <c:v>0.11041132564945</c:v>
                </c:pt>
                <c:pt idx="181">
                  <c:v>8.9499167119985623E-2</c:v>
                </c:pt>
                <c:pt idx="182">
                  <c:v>0.27758809749252322</c:v>
                </c:pt>
                <c:pt idx="183">
                  <c:v>3.6734355309115285E-2</c:v>
                </c:pt>
                <c:pt idx="184">
                  <c:v>0.69717576085294442</c:v>
                </c:pt>
                <c:pt idx="185">
                  <c:v>0.65078519418197955</c:v>
                </c:pt>
                <c:pt idx="186">
                  <c:v>0.67952440830033856</c:v>
                </c:pt>
                <c:pt idx="187">
                  <c:v>0.28636131486357908</c:v>
                </c:pt>
                <c:pt idx="188">
                  <c:v>0.8440542652926788</c:v>
                </c:pt>
                <c:pt idx="189">
                  <c:v>0.24987394292104548</c:v>
                </c:pt>
                <c:pt idx="190">
                  <c:v>0.83777806997340898</c:v>
                </c:pt>
                <c:pt idx="191">
                  <c:v>0.90222167435296263</c:v>
                </c:pt>
                <c:pt idx="192">
                  <c:v>0.55875586531181631</c:v>
                </c:pt>
                <c:pt idx="193">
                  <c:v>0.18615809442217057</c:v>
                </c:pt>
                <c:pt idx="194">
                  <c:v>0.63631784319299511</c:v>
                </c:pt>
                <c:pt idx="195">
                  <c:v>9.7716482417498529E-2</c:v>
                </c:pt>
                <c:pt idx="196">
                  <c:v>0.49806551061568494</c:v>
                </c:pt>
                <c:pt idx="197">
                  <c:v>0.82416384400732023</c:v>
                </c:pt>
                <c:pt idx="198">
                  <c:v>0.62891034509870869</c:v>
                </c:pt>
                <c:pt idx="199">
                  <c:v>0.85437732042322023</c:v>
                </c:pt>
                <c:pt idx="200">
                  <c:v>0.36028353638724253</c:v>
                </c:pt>
                <c:pt idx="201">
                  <c:v>0.74059422156476151</c:v>
                </c:pt>
                <c:pt idx="202">
                  <c:v>0.38192221872795906</c:v>
                </c:pt>
                <c:pt idx="203">
                  <c:v>0.21677727072160702</c:v>
                </c:pt>
                <c:pt idx="204">
                  <c:v>0.69756237594799808</c:v>
                </c:pt>
                <c:pt idx="205">
                  <c:v>0.54634786172047389</c:v>
                </c:pt>
                <c:pt idx="206">
                  <c:v>0.25228684302288718</c:v>
                </c:pt>
                <c:pt idx="207">
                  <c:v>0.86074397016167514</c:v>
                </c:pt>
                <c:pt idx="208">
                  <c:v>0.86425292497804884</c:v>
                </c:pt>
                <c:pt idx="209">
                  <c:v>0.31094843454487553</c:v>
                </c:pt>
                <c:pt idx="210">
                  <c:v>0.56247351115791566</c:v>
                </c:pt>
                <c:pt idx="211">
                  <c:v>0.68041199000760566</c:v>
                </c:pt>
                <c:pt idx="212">
                  <c:v>0.79199485342759945</c:v>
                </c:pt>
                <c:pt idx="213">
                  <c:v>0.85804841990265046</c:v>
                </c:pt>
                <c:pt idx="214">
                  <c:v>2.3247544159185285E-2</c:v>
                </c:pt>
                <c:pt idx="215">
                  <c:v>0.14145425062332362</c:v>
                </c:pt>
                <c:pt idx="216">
                  <c:v>0.85396922591022517</c:v>
                </c:pt>
                <c:pt idx="217">
                  <c:v>0.91232874712216561</c:v>
                </c:pt>
                <c:pt idx="218">
                  <c:v>7.2464169421886382E-3</c:v>
                </c:pt>
                <c:pt idx="219">
                  <c:v>0.88103644133848713</c:v>
                </c:pt>
                <c:pt idx="220">
                  <c:v>0.27665385583299318</c:v>
                </c:pt>
                <c:pt idx="221">
                  <c:v>0.95778860997491588</c:v>
                </c:pt>
                <c:pt idx="222">
                  <c:v>0.67958941508423676</c:v>
                </c:pt>
                <c:pt idx="223">
                  <c:v>0.32750892633194784</c:v>
                </c:pt>
                <c:pt idx="224">
                  <c:v>2.4999703095533787E-2</c:v>
                </c:pt>
                <c:pt idx="225">
                  <c:v>4.0761212361199672E-2</c:v>
                </c:pt>
                <c:pt idx="226">
                  <c:v>0.1350410395161904</c:v>
                </c:pt>
                <c:pt idx="227">
                  <c:v>0.97845875683552486</c:v>
                </c:pt>
                <c:pt idx="228">
                  <c:v>0.68853869288657377</c:v>
                </c:pt>
                <c:pt idx="229">
                  <c:v>0.64747958092432278</c:v>
                </c:pt>
                <c:pt idx="230">
                  <c:v>0.70499580613641888</c:v>
                </c:pt>
                <c:pt idx="231">
                  <c:v>0.58959858814335031</c:v>
                </c:pt>
                <c:pt idx="232">
                  <c:v>0.11653811646649881</c:v>
                </c:pt>
                <c:pt idx="233">
                  <c:v>0.95596214707602756</c:v>
                </c:pt>
                <c:pt idx="234">
                  <c:v>0.33057243909166645</c:v>
                </c:pt>
                <c:pt idx="235">
                  <c:v>0.11448992584861328</c:v>
                </c:pt>
                <c:pt idx="236">
                  <c:v>0.41315746017407351</c:v>
                </c:pt>
                <c:pt idx="237">
                  <c:v>0.22983857645048522</c:v>
                </c:pt>
                <c:pt idx="238">
                  <c:v>0.68049848055242179</c:v>
                </c:pt>
                <c:pt idx="239">
                  <c:v>0.52555574826719464</c:v>
                </c:pt>
                <c:pt idx="240">
                  <c:v>0.8292623280537198</c:v>
                </c:pt>
                <c:pt idx="241">
                  <c:v>0.98116203410357294</c:v>
                </c:pt>
                <c:pt idx="242">
                  <c:v>0.94364634527287383</c:v>
                </c:pt>
                <c:pt idx="243">
                  <c:v>0.51333495852531186</c:v>
                </c:pt>
                <c:pt idx="244">
                  <c:v>0.59853260962949573</c:v>
                </c:pt>
                <c:pt idx="245">
                  <c:v>0.97554569816407155</c:v>
                </c:pt>
                <c:pt idx="246">
                  <c:v>0.77839434773446103</c:v>
                </c:pt>
                <c:pt idx="247">
                  <c:v>0.45673579633247285</c:v>
                </c:pt>
                <c:pt idx="248">
                  <c:v>0.82147334951703432</c:v>
                </c:pt>
                <c:pt idx="249">
                  <c:v>0.52159282508079396</c:v>
                </c:pt>
                <c:pt idx="250">
                  <c:v>0.32385900669412959</c:v>
                </c:pt>
                <c:pt idx="251">
                  <c:v>0.31178224237684582</c:v>
                </c:pt>
                <c:pt idx="252">
                  <c:v>0.95434809735036819</c:v>
                </c:pt>
                <c:pt idx="253">
                  <c:v>1.1887062291512041E-2</c:v>
                </c:pt>
                <c:pt idx="254">
                  <c:v>0.59685244529779002</c:v>
                </c:pt>
                <c:pt idx="255">
                  <c:v>0.52918750218795518</c:v>
                </c:pt>
                <c:pt idx="256">
                  <c:v>0.93921055214642635</c:v>
                </c:pt>
                <c:pt idx="257">
                  <c:v>0.88836956097108166</c:v>
                </c:pt>
                <c:pt idx="258">
                  <c:v>0.42510395393643519</c:v>
                </c:pt>
                <c:pt idx="259">
                  <c:v>0.52785395536933066</c:v>
                </c:pt>
                <c:pt idx="260">
                  <c:v>0.11372383548321097</c:v>
                </c:pt>
                <c:pt idx="261">
                  <c:v>0.63187694854376819</c:v>
                </c:pt>
                <c:pt idx="262">
                  <c:v>0.10093382469200185</c:v>
                </c:pt>
                <c:pt idx="263">
                  <c:v>0.70730332534988072</c:v>
                </c:pt>
                <c:pt idx="264">
                  <c:v>0.54503838725816189</c:v>
                </c:pt>
                <c:pt idx="265">
                  <c:v>0.10022051510097019</c:v>
                </c:pt>
                <c:pt idx="266">
                  <c:v>0.76719008361700747</c:v>
                </c:pt>
                <c:pt idx="267">
                  <c:v>0.32694337372488802</c:v>
                </c:pt>
                <c:pt idx="268">
                  <c:v>6.4540969410205373E-2</c:v>
                </c:pt>
                <c:pt idx="269">
                  <c:v>0.55667993995713416</c:v>
                </c:pt>
                <c:pt idx="270">
                  <c:v>0.35727937877310989</c:v>
                </c:pt>
                <c:pt idx="271">
                  <c:v>0.62318542777265662</c:v>
                </c:pt>
                <c:pt idx="272">
                  <c:v>0.94692991121586412</c:v>
                </c:pt>
                <c:pt idx="273">
                  <c:v>0.59218992530667203</c:v>
                </c:pt>
                <c:pt idx="274">
                  <c:v>0.72953437799062859</c:v>
                </c:pt>
                <c:pt idx="275">
                  <c:v>0.1525335280009914</c:v>
                </c:pt>
                <c:pt idx="276">
                  <c:v>0.59009928026269776</c:v>
                </c:pt>
                <c:pt idx="277">
                  <c:v>0.83821270185631513</c:v>
                </c:pt>
                <c:pt idx="278">
                  <c:v>0.95395217229027274</c:v>
                </c:pt>
                <c:pt idx="279">
                  <c:v>0.25843231714582904</c:v>
                </c:pt>
                <c:pt idx="280">
                  <c:v>0.61849854145926897</c:v>
                </c:pt>
                <c:pt idx="281">
                  <c:v>0.81187357699261731</c:v>
                </c:pt>
                <c:pt idx="282">
                  <c:v>0.38874973741720198</c:v>
                </c:pt>
                <c:pt idx="283">
                  <c:v>0.47169431037659448</c:v>
                </c:pt>
                <c:pt idx="284">
                  <c:v>0.44811029546881131</c:v>
                </c:pt>
                <c:pt idx="285">
                  <c:v>0.76630109073145736</c:v>
                </c:pt>
                <c:pt idx="286">
                  <c:v>0.24640953091953621</c:v>
                </c:pt>
                <c:pt idx="287">
                  <c:v>0.23716730453658341</c:v>
                </c:pt>
                <c:pt idx="288">
                  <c:v>0.72404093234806399</c:v>
                </c:pt>
                <c:pt idx="289">
                  <c:v>0.73366831280841394</c:v>
                </c:pt>
                <c:pt idx="290">
                  <c:v>5.9524681660532042E-2</c:v>
                </c:pt>
                <c:pt idx="291">
                  <c:v>0.24960444308210228</c:v>
                </c:pt>
                <c:pt idx="292">
                  <c:v>0.38016141604531939</c:v>
                </c:pt>
                <c:pt idx="293">
                  <c:v>0.64836886687065987</c:v>
                </c:pt>
                <c:pt idx="294">
                  <c:v>0.25160034501624606</c:v>
                </c:pt>
                <c:pt idx="295">
                  <c:v>0.82217665745946733</c:v>
                </c:pt>
                <c:pt idx="296">
                  <c:v>0.6842291463113428</c:v>
                </c:pt>
                <c:pt idx="297">
                  <c:v>0.27472901866049748</c:v>
                </c:pt>
                <c:pt idx="298">
                  <c:v>8.2931522123307788E-2</c:v>
                </c:pt>
                <c:pt idx="299">
                  <c:v>0.10154426969018937</c:v>
                </c:pt>
                <c:pt idx="300">
                  <c:v>0.95443422829432811</c:v>
                </c:pt>
                <c:pt idx="301">
                  <c:v>0.3313846020911605</c:v>
                </c:pt>
                <c:pt idx="302">
                  <c:v>0.34817966944890333</c:v>
                </c:pt>
                <c:pt idx="303">
                  <c:v>0.68790495878071045</c:v>
                </c:pt>
                <c:pt idx="304">
                  <c:v>0.27919289466203001</c:v>
                </c:pt>
                <c:pt idx="305">
                  <c:v>0.21166917642451399</c:v>
                </c:pt>
                <c:pt idx="306">
                  <c:v>0.91928261095188912</c:v>
                </c:pt>
                <c:pt idx="307">
                  <c:v>0.97255087471195367</c:v>
                </c:pt>
                <c:pt idx="308">
                  <c:v>0.58670482527837953</c:v>
                </c:pt>
                <c:pt idx="309">
                  <c:v>0.61233523355388142</c:v>
                </c:pt>
                <c:pt idx="310">
                  <c:v>0.15431935163629518</c:v>
                </c:pt>
                <c:pt idx="311">
                  <c:v>0.4910253767800864</c:v>
                </c:pt>
                <c:pt idx="312">
                  <c:v>0.71942015630363021</c:v>
                </c:pt>
                <c:pt idx="313">
                  <c:v>0.5733801916740936</c:v>
                </c:pt>
                <c:pt idx="314">
                  <c:v>0.25645754439272694</c:v>
                </c:pt>
                <c:pt idx="315">
                  <c:v>0.46714945828649557</c:v>
                </c:pt>
                <c:pt idx="316">
                  <c:v>0.11288110400577611</c:v>
                </c:pt>
                <c:pt idx="317">
                  <c:v>0.83739172324930045</c:v>
                </c:pt>
                <c:pt idx="318">
                  <c:v>0.30428112050355727</c:v>
                </c:pt>
                <c:pt idx="319">
                  <c:v>0.47110190861165691</c:v>
                </c:pt>
                <c:pt idx="320">
                  <c:v>0.40613475625876849</c:v>
                </c:pt>
                <c:pt idx="321">
                  <c:v>0.56774389043078688</c:v>
                </c:pt>
                <c:pt idx="322">
                  <c:v>0.24099570114516267</c:v>
                </c:pt>
                <c:pt idx="323">
                  <c:v>0.99886541083903635</c:v>
                </c:pt>
                <c:pt idx="324">
                  <c:v>0.66603623912644649</c:v>
                </c:pt>
                <c:pt idx="325">
                  <c:v>0.86174457769202317</c:v>
                </c:pt>
                <c:pt idx="326">
                  <c:v>2.8711752855703487E-3</c:v>
                </c:pt>
                <c:pt idx="327">
                  <c:v>0.50077714185476918</c:v>
                </c:pt>
                <c:pt idx="328">
                  <c:v>0.44349044239029578</c:v>
                </c:pt>
                <c:pt idx="329">
                  <c:v>0.56985728669524749</c:v>
                </c:pt>
                <c:pt idx="330">
                  <c:v>0.77868801509266228</c:v>
                </c:pt>
                <c:pt idx="331">
                  <c:v>0.36911428203160035</c:v>
                </c:pt>
                <c:pt idx="332">
                  <c:v>0.28093051604866981</c:v>
                </c:pt>
                <c:pt idx="333">
                  <c:v>0.18242153474957656</c:v>
                </c:pt>
                <c:pt idx="334">
                  <c:v>0.43078202352953476</c:v>
                </c:pt>
                <c:pt idx="335">
                  <c:v>7.426770665160165E-2</c:v>
                </c:pt>
                <c:pt idx="336">
                  <c:v>0.82720545623965602</c:v>
                </c:pt>
                <c:pt idx="337">
                  <c:v>0.64537679609175314</c:v>
                </c:pt>
                <c:pt idx="338">
                  <c:v>0.95471813550708984</c:v>
                </c:pt>
                <c:pt idx="339">
                  <c:v>8.501988328952248E-2</c:v>
                </c:pt>
                <c:pt idx="340">
                  <c:v>0.69371755962874082</c:v>
                </c:pt>
                <c:pt idx="341">
                  <c:v>8.0331546454571745E-2</c:v>
                </c:pt>
                <c:pt idx="342">
                  <c:v>0.98767011064836285</c:v>
                </c:pt>
                <c:pt idx="343">
                  <c:v>2.4061221268098842E-2</c:v>
                </c:pt>
                <c:pt idx="344">
                  <c:v>0.15318354767834919</c:v>
                </c:pt>
                <c:pt idx="345">
                  <c:v>0.16725576296023337</c:v>
                </c:pt>
                <c:pt idx="346">
                  <c:v>0.15407260823497493</c:v>
                </c:pt>
                <c:pt idx="347">
                  <c:v>0.56468772757962238</c:v>
                </c:pt>
                <c:pt idx="348">
                  <c:v>0.78685258336924335</c:v>
                </c:pt>
                <c:pt idx="349">
                  <c:v>0.93987959296674717</c:v>
                </c:pt>
                <c:pt idx="350">
                  <c:v>0.89936213224702133</c:v>
                </c:pt>
                <c:pt idx="351">
                  <c:v>0.1616749511316502</c:v>
                </c:pt>
                <c:pt idx="352">
                  <c:v>0.75611873734178436</c:v>
                </c:pt>
                <c:pt idx="353">
                  <c:v>0.54209829852331215</c:v>
                </c:pt>
                <c:pt idx="354">
                  <c:v>0.68519092205046461</c:v>
                </c:pt>
                <c:pt idx="355">
                  <c:v>3.1060985479317571E-3</c:v>
                </c:pt>
                <c:pt idx="356">
                  <c:v>0.44450975212574395</c:v>
                </c:pt>
                <c:pt idx="357">
                  <c:v>0.43906381132384986</c:v>
                </c:pt>
                <c:pt idx="358">
                  <c:v>0.11869648772153552</c:v>
                </c:pt>
                <c:pt idx="359">
                  <c:v>0.24650723951258002</c:v>
                </c:pt>
                <c:pt idx="360">
                  <c:v>1.5483911811300932E-2</c:v>
                </c:pt>
                <c:pt idx="361">
                  <c:v>0.51405576314140244</c:v>
                </c:pt>
                <c:pt idx="362">
                  <c:v>0.17732521995306161</c:v>
                </c:pt>
                <c:pt idx="363">
                  <c:v>0.63484767564768607</c:v>
                </c:pt>
                <c:pt idx="364">
                  <c:v>0.37741556717605074</c:v>
                </c:pt>
                <c:pt idx="365">
                  <c:v>0.89768207576376702</c:v>
                </c:pt>
                <c:pt idx="366">
                  <c:v>0.6029965689548763</c:v>
                </c:pt>
                <c:pt idx="367">
                  <c:v>0.10630105144967017</c:v>
                </c:pt>
                <c:pt idx="368">
                  <c:v>0.75034169918289884</c:v>
                </c:pt>
                <c:pt idx="369">
                  <c:v>0.87319878238460324</c:v>
                </c:pt>
                <c:pt idx="370">
                  <c:v>0.92557053280385049</c:v>
                </c:pt>
                <c:pt idx="371">
                  <c:v>0.31136050424282669</c:v>
                </c:pt>
                <c:pt idx="372">
                  <c:v>0.11971266643461786</c:v>
                </c:pt>
                <c:pt idx="373">
                  <c:v>0.63415730369551504</c:v>
                </c:pt>
                <c:pt idx="374">
                  <c:v>0.44733876841840858</c:v>
                </c:pt>
                <c:pt idx="375">
                  <c:v>1.0459845732491035E-2</c:v>
                </c:pt>
                <c:pt idx="376">
                  <c:v>0.39692695910953169</c:v>
                </c:pt>
                <c:pt idx="377">
                  <c:v>0.30141776595140846</c:v>
                </c:pt>
                <c:pt idx="378">
                  <c:v>0.40975428461970764</c:v>
                </c:pt>
                <c:pt idx="379">
                  <c:v>0.21823029980904796</c:v>
                </c:pt>
                <c:pt idx="380">
                  <c:v>0.74452592616098257</c:v>
                </c:pt>
                <c:pt idx="381">
                  <c:v>0.15167531083541885</c:v>
                </c:pt>
                <c:pt idx="382">
                  <c:v>1.9410976206892583E-2</c:v>
                </c:pt>
                <c:pt idx="383">
                  <c:v>0.56971924663688123</c:v>
                </c:pt>
                <c:pt idx="384">
                  <c:v>0.18662974944376687</c:v>
                </c:pt>
                <c:pt idx="385">
                  <c:v>0.62310082030073011</c:v>
                </c:pt>
                <c:pt idx="386">
                  <c:v>0.81458306381133305</c:v>
                </c:pt>
                <c:pt idx="387">
                  <c:v>0.49320962279930813</c:v>
                </c:pt>
                <c:pt idx="388">
                  <c:v>1.4766140349498635E-2</c:v>
                </c:pt>
                <c:pt idx="389">
                  <c:v>6.7297472519852408E-2</c:v>
                </c:pt>
                <c:pt idx="390">
                  <c:v>0.60756834374600377</c:v>
                </c:pt>
                <c:pt idx="391">
                  <c:v>0.3330766769995479</c:v>
                </c:pt>
                <c:pt idx="392">
                  <c:v>0.91017653118108544</c:v>
                </c:pt>
                <c:pt idx="393">
                  <c:v>0.8026668952449697</c:v>
                </c:pt>
                <c:pt idx="394">
                  <c:v>0.98838662997642068</c:v>
                </c:pt>
                <c:pt idx="395">
                  <c:v>0.93020617255443627</c:v>
                </c:pt>
                <c:pt idx="396">
                  <c:v>0.51240502626148732</c:v>
                </c:pt>
                <c:pt idx="397">
                  <c:v>0.9814024923918544</c:v>
                </c:pt>
                <c:pt idx="398">
                  <c:v>0.55830946310657659</c:v>
                </c:pt>
                <c:pt idx="399">
                  <c:v>0.89010403489951695</c:v>
                </c:pt>
                <c:pt idx="400">
                  <c:v>0.39161385152333672</c:v>
                </c:pt>
                <c:pt idx="401">
                  <c:v>0.71116829592641384</c:v>
                </c:pt>
                <c:pt idx="402">
                  <c:v>0.13926723110087758</c:v>
                </c:pt>
                <c:pt idx="403">
                  <c:v>0.8561734730790459</c:v>
                </c:pt>
                <c:pt idx="404">
                  <c:v>0.34284350433346278</c:v>
                </c:pt>
                <c:pt idx="405">
                  <c:v>0.31337251979763969</c:v>
                </c:pt>
                <c:pt idx="406">
                  <c:v>0.40292141961103667</c:v>
                </c:pt>
                <c:pt idx="407">
                  <c:v>0.79674254003329992</c:v>
                </c:pt>
                <c:pt idx="408">
                  <c:v>0.35796965961887073</c:v>
                </c:pt>
                <c:pt idx="409">
                  <c:v>0.82169472596449744</c:v>
                </c:pt>
                <c:pt idx="410">
                  <c:v>0.18637810635489238</c:v>
                </c:pt>
                <c:pt idx="411">
                  <c:v>0.33161625560206742</c:v>
                </c:pt>
                <c:pt idx="412">
                  <c:v>0.17881063471654823</c:v>
                </c:pt>
                <c:pt idx="413">
                  <c:v>0.74495501421861532</c:v>
                </c:pt>
                <c:pt idx="414">
                  <c:v>0.16361825300975863</c:v>
                </c:pt>
                <c:pt idx="415">
                  <c:v>0.79079417910910932</c:v>
                </c:pt>
                <c:pt idx="416">
                  <c:v>0.99289665691400175</c:v>
                </c:pt>
                <c:pt idx="417">
                  <c:v>0.79206712557183467</c:v>
                </c:pt>
                <c:pt idx="418">
                  <c:v>0.83759452798545142</c:v>
                </c:pt>
                <c:pt idx="419">
                  <c:v>6.9217534221389321E-2</c:v>
                </c:pt>
                <c:pt idx="420">
                  <c:v>0.78218485029874218</c:v>
                </c:pt>
                <c:pt idx="421">
                  <c:v>0.63990840213274547</c:v>
                </c:pt>
                <c:pt idx="422">
                  <c:v>0.99356683932090406</c:v>
                </c:pt>
                <c:pt idx="423">
                  <c:v>0.22883195550455127</c:v>
                </c:pt>
                <c:pt idx="424">
                  <c:v>0.33139466698755415</c:v>
                </c:pt>
                <c:pt idx="425">
                  <c:v>0.26498398470004503</c:v>
                </c:pt>
                <c:pt idx="426">
                  <c:v>4.4471821028104985E-2</c:v>
                </c:pt>
                <c:pt idx="427">
                  <c:v>0.98536501170706869</c:v>
                </c:pt>
                <c:pt idx="428">
                  <c:v>0.70819969898777502</c:v>
                </c:pt>
              </c:numCache>
            </c:numRef>
          </c:yVal>
          <c:bubbleSize>
            <c:numRef>
              <c:f>Sheet1!$C$2:$C$430</c:f>
              <c:numCache>
                <c:formatCode>General</c:formatCode>
                <c:ptCount val="42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3</c:v>
                </c:pt>
                <c:pt idx="17">
                  <c:v>1</c:v>
                </c:pt>
                <c:pt idx="18">
                  <c:v>1</c:v>
                </c:pt>
                <c:pt idx="19">
                  <c:v>3</c:v>
                </c:pt>
                <c:pt idx="20">
                  <c:v>3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2</c:v>
                </c:pt>
                <c:pt idx="26">
                  <c:v>1</c:v>
                </c:pt>
                <c:pt idx="27">
                  <c:v>3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1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2</c:v>
                </c:pt>
                <c:pt idx="36">
                  <c:v>3</c:v>
                </c:pt>
                <c:pt idx="37">
                  <c:v>1</c:v>
                </c:pt>
                <c:pt idx="38">
                  <c:v>2</c:v>
                </c:pt>
                <c:pt idx="39">
                  <c:v>3</c:v>
                </c:pt>
                <c:pt idx="40">
                  <c:v>1</c:v>
                </c:pt>
                <c:pt idx="41">
                  <c:v>2</c:v>
                </c:pt>
                <c:pt idx="42">
                  <c:v>1</c:v>
                </c:pt>
                <c:pt idx="43">
                  <c:v>1</c:v>
                </c:pt>
                <c:pt idx="44">
                  <c:v>2</c:v>
                </c:pt>
                <c:pt idx="45">
                  <c:v>2</c:v>
                </c:pt>
                <c:pt idx="46">
                  <c:v>3</c:v>
                </c:pt>
                <c:pt idx="47">
                  <c:v>2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1</c:v>
                </c:pt>
                <c:pt idx="56">
                  <c:v>3</c:v>
                </c:pt>
                <c:pt idx="57">
                  <c:v>2</c:v>
                </c:pt>
                <c:pt idx="58">
                  <c:v>3</c:v>
                </c:pt>
                <c:pt idx="59">
                  <c:v>2</c:v>
                </c:pt>
                <c:pt idx="60">
                  <c:v>3</c:v>
                </c:pt>
                <c:pt idx="61">
                  <c:v>3</c:v>
                </c:pt>
                <c:pt idx="62">
                  <c:v>1</c:v>
                </c:pt>
                <c:pt idx="63">
                  <c:v>2</c:v>
                </c:pt>
                <c:pt idx="64">
                  <c:v>1</c:v>
                </c:pt>
                <c:pt idx="65">
                  <c:v>1</c:v>
                </c:pt>
                <c:pt idx="66">
                  <c:v>3</c:v>
                </c:pt>
                <c:pt idx="67">
                  <c:v>1</c:v>
                </c:pt>
                <c:pt idx="68">
                  <c:v>2</c:v>
                </c:pt>
                <c:pt idx="69">
                  <c:v>1</c:v>
                </c:pt>
                <c:pt idx="70">
                  <c:v>2</c:v>
                </c:pt>
                <c:pt idx="71">
                  <c:v>1</c:v>
                </c:pt>
                <c:pt idx="72">
                  <c:v>1</c:v>
                </c:pt>
                <c:pt idx="73">
                  <c:v>3</c:v>
                </c:pt>
                <c:pt idx="74">
                  <c:v>3</c:v>
                </c:pt>
                <c:pt idx="75">
                  <c:v>1</c:v>
                </c:pt>
                <c:pt idx="76">
                  <c:v>1</c:v>
                </c:pt>
                <c:pt idx="77">
                  <c:v>3</c:v>
                </c:pt>
                <c:pt idx="78">
                  <c:v>1</c:v>
                </c:pt>
                <c:pt idx="79">
                  <c:v>1</c:v>
                </c:pt>
                <c:pt idx="80">
                  <c:v>2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2</c:v>
                </c:pt>
                <c:pt idx="85">
                  <c:v>3</c:v>
                </c:pt>
                <c:pt idx="86">
                  <c:v>2</c:v>
                </c:pt>
                <c:pt idx="87">
                  <c:v>2</c:v>
                </c:pt>
                <c:pt idx="88">
                  <c:v>1</c:v>
                </c:pt>
                <c:pt idx="89">
                  <c:v>2</c:v>
                </c:pt>
                <c:pt idx="90">
                  <c:v>3</c:v>
                </c:pt>
                <c:pt idx="91">
                  <c:v>2</c:v>
                </c:pt>
                <c:pt idx="92">
                  <c:v>1</c:v>
                </c:pt>
                <c:pt idx="93">
                  <c:v>2</c:v>
                </c:pt>
                <c:pt idx="94">
                  <c:v>1</c:v>
                </c:pt>
                <c:pt idx="95">
                  <c:v>2</c:v>
                </c:pt>
                <c:pt idx="96">
                  <c:v>2</c:v>
                </c:pt>
                <c:pt idx="97">
                  <c:v>1</c:v>
                </c:pt>
                <c:pt idx="98">
                  <c:v>2</c:v>
                </c:pt>
                <c:pt idx="99">
                  <c:v>2</c:v>
                </c:pt>
                <c:pt idx="100">
                  <c:v>3</c:v>
                </c:pt>
                <c:pt idx="101">
                  <c:v>3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2</c:v>
                </c:pt>
                <c:pt idx="106">
                  <c:v>2</c:v>
                </c:pt>
                <c:pt idx="107">
                  <c:v>1</c:v>
                </c:pt>
                <c:pt idx="108">
                  <c:v>2</c:v>
                </c:pt>
                <c:pt idx="109">
                  <c:v>1</c:v>
                </c:pt>
                <c:pt idx="110">
                  <c:v>1</c:v>
                </c:pt>
                <c:pt idx="111">
                  <c:v>2</c:v>
                </c:pt>
                <c:pt idx="112">
                  <c:v>3</c:v>
                </c:pt>
                <c:pt idx="113">
                  <c:v>2</c:v>
                </c:pt>
                <c:pt idx="114">
                  <c:v>3</c:v>
                </c:pt>
                <c:pt idx="115">
                  <c:v>2</c:v>
                </c:pt>
                <c:pt idx="116">
                  <c:v>1</c:v>
                </c:pt>
                <c:pt idx="117">
                  <c:v>2</c:v>
                </c:pt>
                <c:pt idx="118">
                  <c:v>3</c:v>
                </c:pt>
                <c:pt idx="119">
                  <c:v>2</c:v>
                </c:pt>
                <c:pt idx="120">
                  <c:v>1</c:v>
                </c:pt>
                <c:pt idx="121">
                  <c:v>3</c:v>
                </c:pt>
                <c:pt idx="122">
                  <c:v>2</c:v>
                </c:pt>
                <c:pt idx="123">
                  <c:v>1</c:v>
                </c:pt>
                <c:pt idx="124">
                  <c:v>2</c:v>
                </c:pt>
                <c:pt idx="125">
                  <c:v>2</c:v>
                </c:pt>
                <c:pt idx="126">
                  <c:v>3</c:v>
                </c:pt>
                <c:pt idx="127">
                  <c:v>2</c:v>
                </c:pt>
                <c:pt idx="128">
                  <c:v>3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1</c:v>
                </c:pt>
                <c:pt idx="133">
                  <c:v>2</c:v>
                </c:pt>
                <c:pt idx="134">
                  <c:v>2</c:v>
                </c:pt>
                <c:pt idx="135">
                  <c:v>1</c:v>
                </c:pt>
                <c:pt idx="136">
                  <c:v>3</c:v>
                </c:pt>
                <c:pt idx="137">
                  <c:v>2</c:v>
                </c:pt>
                <c:pt idx="138">
                  <c:v>3</c:v>
                </c:pt>
                <c:pt idx="139">
                  <c:v>2</c:v>
                </c:pt>
                <c:pt idx="140">
                  <c:v>2</c:v>
                </c:pt>
                <c:pt idx="141">
                  <c:v>1</c:v>
                </c:pt>
                <c:pt idx="142">
                  <c:v>1</c:v>
                </c:pt>
                <c:pt idx="143">
                  <c:v>3</c:v>
                </c:pt>
                <c:pt idx="144">
                  <c:v>2</c:v>
                </c:pt>
                <c:pt idx="145">
                  <c:v>3</c:v>
                </c:pt>
                <c:pt idx="146">
                  <c:v>1</c:v>
                </c:pt>
                <c:pt idx="147">
                  <c:v>2</c:v>
                </c:pt>
                <c:pt idx="148">
                  <c:v>2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2</c:v>
                </c:pt>
                <c:pt idx="153">
                  <c:v>3</c:v>
                </c:pt>
                <c:pt idx="154">
                  <c:v>3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3</c:v>
                </c:pt>
                <c:pt idx="160">
                  <c:v>1</c:v>
                </c:pt>
                <c:pt idx="161">
                  <c:v>3</c:v>
                </c:pt>
                <c:pt idx="162">
                  <c:v>2</c:v>
                </c:pt>
                <c:pt idx="163">
                  <c:v>2</c:v>
                </c:pt>
                <c:pt idx="164">
                  <c:v>3</c:v>
                </c:pt>
                <c:pt idx="165">
                  <c:v>2</c:v>
                </c:pt>
                <c:pt idx="166">
                  <c:v>3</c:v>
                </c:pt>
                <c:pt idx="167">
                  <c:v>1</c:v>
                </c:pt>
                <c:pt idx="168">
                  <c:v>2</c:v>
                </c:pt>
                <c:pt idx="169">
                  <c:v>2</c:v>
                </c:pt>
                <c:pt idx="170">
                  <c:v>3</c:v>
                </c:pt>
                <c:pt idx="171">
                  <c:v>1</c:v>
                </c:pt>
                <c:pt idx="172">
                  <c:v>3</c:v>
                </c:pt>
                <c:pt idx="173">
                  <c:v>2</c:v>
                </c:pt>
                <c:pt idx="174">
                  <c:v>1</c:v>
                </c:pt>
                <c:pt idx="175">
                  <c:v>3</c:v>
                </c:pt>
                <c:pt idx="176">
                  <c:v>1</c:v>
                </c:pt>
                <c:pt idx="177">
                  <c:v>3</c:v>
                </c:pt>
                <c:pt idx="178">
                  <c:v>1</c:v>
                </c:pt>
                <c:pt idx="179">
                  <c:v>3</c:v>
                </c:pt>
                <c:pt idx="180">
                  <c:v>1</c:v>
                </c:pt>
                <c:pt idx="181">
                  <c:v>3</c:v>
                </c:pt>
                <c:pt idx="182">
                  <c:v>1</c:v>
                </c:pt>
                <c:pt idx="183">
                  <c:v>3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1</c:v>
                </c:pt>
                <c:pt idx="189">
                  <c:v>2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3</c:v>
                </c:pt>
                <c:pt idx="194">
                  <c:v>2</c:v>
                </c:pt>
                <c:pt idx="195">
                  <c:v>3</c:v>
                </c:pt>
                <c:pt idx="196">
                  <c:v>3</c:v>
                </c:pt>
                <c:pt idx="197">
                  <c:v>1</c:v>
                </c:pt>
                <c:pt idx="198">
                  <c:v>1</c:v>
                </c:pt>
                <c:pt idx="199">
                  <c:v>3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3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3</c:v>
                </c:pt>
                <c:pt idx="209">
                  <c:v>3</c:v>
                </c:pt>
                <c:pt idx="210">
                  <c:v>2</c:v>
                </c:pt>
                <c:pt idx="211">
                  <c:v>1</c:v>
                </c:pt>
                <c:pt idx="212">
                  <c:v>2</c:v>
                </c:pt>
                <c:pt idx="213">
                  <c:v>2</c:v>
                </c:pt>
                <c:pt idx="214">
                  <c:v>3</c:v>
                </c:pt>
                <c:pt idx="215">
                  <c:v>3</c:v>
                </c:pt>
                <c:pt idx="216">
                  <c:v>1</c:v>
                </c:pt>
                <c:pt idx="217">
                  <c:v>1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1</c:v>
                </c:pt>
                <c:pt idx="224">
                  <c:v>2</c:v>
                </c:pt>
                <c:pt idx="225">
                  <c:v>3</c:v>
                </c:pt>
                <c:pt idx="226">
                  <c:v>2</c:v>
                </c:pt>
                <c:pt idx="227">
                  <c:v>2</c:v>
                </c:pt>
                <c:pt idx="228">
                  <c:v>1</c:v>
                </c:pt>
                <c:pt idx="229">
                  <c:v>1</c:v>
                </c:pt>
                <c:pt idx="230">
                  <c:v>2</c:v>
                </c:pt>
                <c:pt idx="231">
                  <c:v>3</c:v>
                </c:pt>
                <c:pt idx="232">
                  <c:v>2</c:v>
                </c:pt>
                <c:pt idx="233">
                  <c:v>2</c:v>
                </c:pt>
                <c:pt idx="234">
                  <c:v>3</c:v>
                </c:pt>
                <c:pt idx="235">
                  <c:v>2</c:v>
                </c:pt>
                <c:pt idx="236">
                  <c:v>1</c:v>
                </c:pt>
                <c:pt idx="237">
                  <c:v>3</c:v>
                </c:pt>
                <c:pt idx="238">
                  <c:v>1</c:v>
                </c:pt>
                <c:pt idx="239">
                  <c:v>3</c:v>
                </c:pt>
                <c:pt idx="240">
                  <c:v>3</c:v>
                </c:pt>
                <c:pt idx="241">
                  <c:v>2</c:v>
                </c:pt>
                <c:pt idx="242">
                  <c:v>2</c:v>
                </c:pt>
                <c:pt idx="243">
                  <c:v>1</c:v>
                </c:pt>
                <c:pt idx="244">
                  <c:v>2</c:v>
                </c:pt>
                <c:pt idx="245">
                  <c:v>1</c:v>
                </c:pt>
                <c:pt idx="246">
                  <c:v>3</c:v>
                </c:pt>
                <c:pt idx="247">
                  <c:v>3</c:v>
                </c:pt>
                <c:pt idx="248">
                  <c:v>1</c:v>
                </c:pt>
                <c:pt idx="249">
                  <c:v>1</c:v>
                </c:pt>
                <c:pt idx="250">
                  <c:v>2</c:v>
                </c:pt>
                <c:pt idx="251">
                  <c:v>1</c:v>
                </c:pt>
                <c:pt idx="252">
                  <c:v>1</c:v>
                </c:pt>
                <c:pt idx="253">
                  <c:v>2</c:v>
                </c:pt>
                <c:pt idx="254">
                  <c:v>1</c:v>
                </c:pt>
                <c:pt idx="255">
                  <c:v>1</c:v>
                </c:pt>
                <c:pt idx="256">
                  <c:v>2</c:v>
                </c:pt>
                <c:pt idx="257">
                  <c:v>3</c:v>
                </c:pt>
                <c:pt idx="258">
                  <c:v>2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2</c:v>
                </c:pt>
                <c:pt idx="263">
                  <c:v>3</c:v>
                </c:pt>
                <c:pt idx="264">
                  <c:v>3</c:v>
                </c:pt>
                <c:pt idx="265">
                  <c:v>2</c:v>
                </c:pt>
                <c:pt idx="266">
                  <c:v>1</c:v>
                </c:pt>
                <c:pt idx="267">
                  <c:v>2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2</c:v>
                </c:pt>
                <c:pt idx="277">
                  <c:v>3</c:v>
                </c:pt>
                <c:pt idx="278">
                  <c:v>3</c:v>
                </c:pt>
                <c:pt idx="279">
                  <c:v>2</c:v>
                </c:pt>
                <c:pt idx="280">
                  <c:v>1</c:v>
                </c:pt>
                <c:pt idx="281">
                  <c:v>3</c:v>
                </c:pt>
                <c:pt idx="282">
                  <c:v>2</c:v>
                </c:pt>
                <c:pt idx="283">
                  <c:v>3</c:v>
                </c:pt>
                <c:pt idx="284">
                  <c:v>2</c:v>
                </c:pt>
                <c:pt idx="285">
                  <c:v>2</c:v>
                </c:pt>
                <c:pt idx="286">
                  <c:v>3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3</c:v>
                </c:pt>
                <c:pt idx="291">
                  <c:v>2</c:v>
                </c:pt>
                <c:pt idx="292">
                  <c:v>3</c:v>
                </c:pt>
                <c:pt idx="293">
                  <c:v>3</c:v>
                </c:pt>
                <c:pt idx="294">
                  <c:v>1</c:v>
                </c:pt>
                <c:pt idx="295">
                  <c:v>3</c:v>
                </c:pt>
                <c:pt idx="296">
                  <c:v>3</c:v>
                </c:pt>
                <c:pt idx="297">
                  <c:v>2</c:v>
                </c:pt>
                <c:pt idx="298">
                  <c:v>2</c:v>
                </c:pt>
                <c:pt idx="299">
                  <c:v>1</c:v>
                </c:pt>
                <c:pt idx="300">
                  <c:v>3</c:v>
                </c:pt>
                <c:pt idx="301">
                  <c:v>2</c:v>
                </c:pt>
                <c:pt idx="302">
                  <c:v>3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1</c:v>
                </c:pt>
                <c:pt idx="307">
                  <c:v>2</c:v>
                </c:pt>
                <c:pt idx="308">
                  <c:v>2</c:v>
                </c:pt>
                <c:pt idx="309">
                  <c:v>1</c:v>
                </c:pt>
                <c:pt idx="310">
                  <c:v>3</c:v>
                </c:pt>
                <c:pt idx="311">
                  <c:v>1</c:v>
                </c:pt>
                <c:pt idx="312">
                  <c:v>1</c:v>
                </c:pt>
                <c:pt idx="313">
                  <c:v>2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3</c:v>
                </c:pt>
                <c:pt idx="318">
                  <c:v>2</c:v>
                </c:pt>
                <c:pt idx="319">
                  <c:v>3</c:v>
                </c:pt>
                <c:pt idx="320">
                  <c:v>2</c:v>
                </c:pt>
                <c:pt idx="321">
                  <c:v>2</c:v>
                </c:pt>
                <c:pt idx="322">
                  <c:v>3</c:v>
                </c:pt>
                <c:pt idx="323">
                  <c:v>1</c:v>
                </c:pt>
                <c:pt idx="324">
                  <c:v>2</c:v>
                </c:pt>
                <c:pt idx="325">
                  <c:v>2</c:v>
                </c:pt>
                <c:pt idx="326">
                  <c:v>1</c:v>
                </c:pt>
                <c:pt idx="327">
                  <c:v>3</c:v>
                </c:pt>
                <c:pt idx="328">
                  <c:v>2</c:v>
                </c:pt>
                <c:pt idx="329">
                  <c:v>1</c:v>
                </c:pt>
                <c:pt idx="330">
                  <c:v>1</c:v>
                </c:pt>
                <c:pt idx="331">
                  <c:v>2</c:v>
                </c:pt>
                <c:pt idx="332">
                  <c:v>3</c:v>
                </c:pt>
                <c:pt idx="333">
                  <c:v>2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2</c:v>
                </c:pt>
                <c:pt idx="338">
                  <c:v>3</c:v>
                </c:pt>
                <c:pt idx="339">
                  <c:v>3</c:v>
                </c:pt>
                <c:pt idx="340">
                  <c:v>1</c:v>
                </c:pt>
                <c:pt idx="341">
                  <c:v>3</c:v>
                </c:pt>
                <c:pt idx="342">
                  <c:v>3</c:v>
                </c:pt>
                <c:pt idx="343">
                  <c:v>1</c:v>
                </c:pt>
                <c:pt idx="344">
                  <c:v>3</c:v>
                </c:pt>
                <c:pt idx="345">
                  <c:v>3</c:v>
                </c:pt>
                <c:pt idx="346">
                  <c:v>2</c:v>
                </c:pt>
                <c:pt idx="347">
                  <c:v>2</c:v>
                </c:pt>
                <c:pt idx="348">
                  <c:v>1</c:v>
                </c:pt>
                <c:pt idx="349">
                  <c:v>1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2</c:v>
                </c:pt>
                <c:pt idx="354">
                  <c:v>1</c:v>
                </c:pt>
                <c:pt idx="355">
                  <c:v>1</c:v>
                </c:pt>
                <c:pt idx="356">
                  <c:v>2</c:v>
                </c:pt>
                <c:pt idx="357">
                  <c:v>1</c:v>
                </c:pt>
                <c:pt idx="358">
                  <c:v>1</c:v>
                </c:pt>
                <c:pt idx="359">
                  <c:v>3</c:v>
                </c:pt>
                <c:pt idx="360">
                  <c:v>2</c:v>
                </c:pt>
                <c:pt idx="361">
                  <c:v>1</c:v>
                </c:pt>
                <c:pt idx="362">
                  <c:v>3</c:v>
                </c:pt>
                <c:pt idx="363">
                  <c:v>2</c:v>
                </c:pt>
                <c:pt idx="364">
                  <c:v>2</c:v>
                </c:pt>
                <c:pt idx="365">
                  <c:v>1</c:v>
                </c:pt>
                <c:pt idx="366">
                  <c:v>2</c:v>
                </c:pt>
                <c:pt idx="367">
                  <c:v>2</c:v>
                </c:pt>
                <c:pt idx="368">
                  <c:v>1</c:v>
                </c:pt>
                <c:pt idx="369">
                  <c:v>2</c:v>
                </c:pt>
                <c:pt idx="370">
                  <c:v>1</c:v>
                </c:pt>
                <c:pt idx="371">
                  <c:v>2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3</c:v>
                </c:pt>
                <c:pt idx="377">
                  <c:v>2</c:v>
                </c:pt>
                <c:pt idx="378">
                  <c:v>3</c:v>
                </c:pt>
                <c:pt idx="379">
                  <c:v>1</c:v>
                </c:pt>
                <c:pt idx="380">
                  <c:v>3</c:v>
                </c:pt>
                <c:pt idx="381">
                  <c:v>2</c:v>
                </c:pt>
                <c:pt idx="382">
                  <c:v>3</c:v>
                </c:pt>
                <c:pt idx="383">
                  <c:v>2</c:v>
                </c:pt>
                <c:pt idx="384">
                  <c:v>3</c:v>
                </c:pt>
                <c:pt idx="385">
                  <c:v>2</c:v>
                </c:pt>
                <c:pt idx="386">
                  <c:v>2</c:v>
                </c:pt>
                <c:pt idx="387">
                  <c:v>2</c:v>
                </c:pt>
                <c:pt idx="388">
                  <c:v>2</c:v>
                </c:pt>
                <c:pt idx="389">
                  <c:v>3</c:v>
                </c:pt>
                <c:pt idx="390">
                  <c:v>3</c:v>
                </c:pt>
                <c:pt idx="391">
                  <c:v>1</c:v>
                </c:pt>
                <c:pt idx="392">
                  <c:v>1</c:v>
                </c:pt>
                <c:pt idx="393">
                  <c:v>2</c:v>
                </c:pt>
                <c:pt idx="394">
                  <c:v>2</c:v>
                </c:pt>
                <c:pt idx="395">
                  <c:v>1</c:v>
                </c:pt>
                <c:pt idx="396">
                  <c:v>1</c:v>
                </c:pt>
                <c:pt idx="397">
                  <c:v>3</c:v>
                </c:pt>
                <c:pt idx="398">
                  <c:v>1</c:v>
                </c:pt>
                <c:pt idx="399">
                  <c:v>1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2</c:v>
                </c:pt>
                <c:pt idx="404">
                  <c:v>2</c:v>
                </c:pt>
                <c:pt idx="405">
                  <c:v>2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2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3</c:v>
                </c:pt>
                <c:pt idx="414">
                  <c:v>1</c:v>
                </c:pt>
                <c:pt idx="415">
                  <c:v>1</c:v>
                </c:pt>
                <c:pt idx="416">
                  <c:v>2</c:v>
                </c:pt>
                <c:pt idx="417">
                  <c:v>2</c:v>
                </c:pt>
                <c:pt idx="418">
                  <c:v>3</c:v>
                </c:pt>
                <c:pt idx="419">
                  <c:v>1</c:v>
                </c:pt>
                <c:pt idx="420">
                  <c:v>1</c:v>
                </c:pt>
                <c:pt idx="421">
                  <c:v>2</c:v>
                </c:pt>
                <c:pt idx="422">
                  <c:v>2</c:v>
                </c:pt>
                <c:pt idx="423">
                  <c:v>1</c:v>
                </c:pt>
                <c:pt idx="424">
                  <c:v>2</c:v>
                </c:pt>
                <c:pt idx="425">
                  <c:v>1</c:v>
                </c:pt>
                <c:pt idx="426">
                  <c:v>2</c:v>
                </c:pt>
                <c:pt idx="427">
                  <c:v>2</c:v>
                </c:pt>
                <c:pt idx="428">
                  <c:v>1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"/>
        <c:showNegBubbles val="0"/>
        <c:axId val="943722832"/>
        <c:axId val="943727928"/>
      </c:bubbleChart>
      <c:valAx>
        <c:axId val="943722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3727928"/>
        <c:crosses val="autoZero"/>
        <c:crossBetween val="midCat"/>
      </c:valAx>
      <c:valAx>
        <c:axId val="943727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43722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2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1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3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1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1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7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7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1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1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08818-6F3A-4212-881C-677B6234C8C9}" type="datetimeFigureOut">
              <a:rPr lang="en-US" smtClean="0"/>
              <a:t>4/12/2014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9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fficiency365.wordpress.com/" TargetMode="External"/><Relationship Id="rId2" Type="http://schemas.openxmlformats.org/officeDocument/2006/relationships/hyperlink" Target="http://wp.me/p43KFU-Ky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2.xml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nitinuser\AppData\Local\Temp\WindowsLiveWriter1286139640\supfiles2AFC723E\image%5b6%5d.png" TargetMode="External"/><Relationship Id="rId2" Type="http://schemas.openxmlformats.org/officeDocument/2006/relationships/hyperlink" Target="http://wp.me/p43KFU-K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Starry Sky Animation Quiz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4183925"/>
            <a:ext cx="6858000" cy="2482878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Dr Nitin Paranjape</a:t>
            </a:r>
          </a:p>
          <a:p>
            <a:endParaRPr lang="en-US" sz="3600" dirty="0" smtClean="0"/>
          </a:p>
          <a:p>
            <a:r>
              <a:rPr lang="en-US" sz="3600" dirty="0" smtClean="0"/>
              <a:t>For details, read this </a:t>
            </a:r>
            <a:r>
              <a:rPr lang="en-US" sz="3600" dirty="0">
                <a:hlinkClick r:id="rId2"/>
              </a:rPr>
              <a:t>blog </a:t>
            </a:r>
            <a:r>
              <a:rPr lang="en-US" sz="3600" dirty="0" smtClean="0">
                <a:hlinkClick r:id="rId2"/>
              </a:rPr>
              <a:t>post</a:t>
            </a:r>
            <a:r>
              <a:rPr lang="en-US" sz="3600" dirty="0" smtClean="0"/>
              <a:t> 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>
                <a:hlinkClick r:id="rId3"/>
              </a:rPr>
              <a:t>http://efficiency365.wordpress.com</a:t>
            </a:r>
            <a:r>
              <a:rPr lang="en-US" sz="3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6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instructions and click</a:t>
            </a:r>
          </a:p>
          <a:p>
            <a:r>
              <a:rPr lang="en-US" dirty="0" smtClean="0"/>
              <a:t>Next slide runs automatically</a:t>
            </a:r>
          </a:p>
          <a:p>
            <a:r>
              <a:rPr lang="en-US" dirty="0" smtClean="0"/>
              <a:t>Observe the animation for at least 30 seconds.</a:t>
            </a:r>
          </a:p>
          <a:p>
            <a:r>
              <a:rPr lang="en-US" dirty="0" smtClean="0"/>
              <a:t>The entire animation cycle is for 2 minutes but you need not see the entire animation</a:t>
            </a:r>
          </a:p>
          <a:p>
            <a:r>
              <a:rPr lang="en-US" dirty="0" smtClean="0"/>
              <a:t>Then stop the presentation</a:t>
            </a:r>
          </a:p>
          <a:p>
            <a:r>
              <a:rPr lang="en-US" dirty="0" smtClean="0"/>
              <a:t>Analyze and learn how the 3</a:t>
            </a:r>
            <a:r>
              <a:rPr lang="en-US" baseline="30000" dirty="0" smtClean="0"/>
              <a:t>rd</a:t>
            </a:r>
            <a:r>
              <a:rPr lang="en-US" dirty="0" smtClean="0"/>
              <a:t> slide was created</a:t>
            </a:r>
          </a:p>
          <a:p>
            <a:r>
              <a:rPr lang="en-US" dirty="0" smtClean="0"/>
              <a:t>Post the steps of creating this slide as comments below the post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stars"/>
          <p:cNvGraphicFramePr/>
          <p:nvPr>
            <p:extLst>
              <p:ext uri="{D42A27DB-BD31-4B8C-83A1-F6EECF244321}">
                <p14:modId xmlns:p14="http://schemas.microsoft.com/office/powerpoint/2010/main" val="532156861"/>
              </p:ext>
            </p:extLst>
          </p:nvPr>
        </p:nvGraphicFramePr>
        <p:xfrm>
          <a:off x="-7048500" y="-2152650"/>
          <a:ext cx="19583400" cy="969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falling star2"/>
          <p:cNvSpPr/>
          <p:nvPr/>
        </p:nvSpPr>
        <p:spPr>
          <a:xfrm>
            <a:off x="2647952" y="-5638799"/>
            <a:ext cx="28575" cy="285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alling star"/>
          <p:cNvSpPr/>
          <p:nvPr/>
        </p:nvSpPr>
        <p:spPr>
          <a:xfrm>
            <a:off x="-914398" y="-5791199"/>
            <a:ext cx="28575" cy="285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earth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30" b="100000" l="0" r="100000">
                        <a14:foregroundMark x1="13359" y1="71723" x2="13828" y2="72694"/>
                        <a14:foregroundMark x1="10859" y1="70995" x2="10703" y2="71602"/>
                        <a14:backgroundMark x1="13516" y1="72694" x2="13594" y2="74272"/>
                        <a14:backgroundMark x1="13594" y1="71845" x2="14063" y2="71602"/>
                        <a14:backgroundMark x1="10234" y1="71481" x2="10313" y2="71723"/>
                        <a14:backgroundMark x1="12734" y1="74272" x2="12656" y2="74393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621"/>
          <a:stretch/>
        </p:blipFill>
        <p:spPr>
          <a:xfrm>
            <a:off x="0" y="4657724"/>
            <a:ext cx="9144000" cy="2200275"/>
          </a:xfrm>
          <a:prstGeom prst="rect">
            <a:avLst/>
          </a:prstGeom>
        </p:spPr>
      </p:pic>
      <p:graphicFrame>
        <p:nvGraphicFramePr>
          <p:cNvPr id="14" name="stars upside down"/>
          <p:cNvGraphicFramePr/>
          <p:nvPr>
            <p:extLst>
              <p:ext uri="{D42A27DB-BD31-4B8C-83A1-F6EECF244321}">
                <p14:modId xmlns:p14="http://schemas.microsoft.com/office/powerpoint/2010/main" val="1634752831"/>
              </p:ext>
            </p:extLst>
          </p:nvPr>
        </p:nvGraphicFramePr>
        <p:xfrm flipV="1">
          <a:off x="-5704114" y="4376057"/>
          <a:ext cx="19583400" cy="834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moon top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07" y="3307044"/>
            <a:ext cx="1647193" cy="2272568"/>
          </a:xfrm>
          <a:prstGeom prst="rect">
            <a:avLst/>
          </a:prstGeom>
        </p:spPr>
      </p:pic>
      <p:pic>
        <p:nvPicPr>
          <p:cNvPr id="16" name="moon bottom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artisticBlur radius="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191" flipV="1">
            <a:off x="1269453" y="4490432"/>
            <a:ext cx="2036898" cy="2534854"/>
          </a:xfrm>
          <a:prstGeom prst="rect">
            <a:avLst/>
          </a:prstGeom>
        </p:spPr>
      </p:pic>
      <p:pic>
        <p:nvPicPr>
          <p:cNvPr id="17" name="earth only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709" b="87743" l="0" r="100000">
                        <a14:foregroundMark x1="13359" y1="71723" x2="13828" y2="72694"/>
                        <a14:foregroundMark x1="10859" y1="70995" x2="10703" y2="71602"/>
                        <a14:foregroundMark x1="74609" y1="76942" x2="99688" y2="75971"/>
                        <a14:foregroundMark x1="938" y1="76699" x2="16641" y2="77184"/>
                        <a14:backgroundMark x1="13516" y1="72694" x2="13594" y2="74272"/>
                        <a14:backgroundMark x1="13594" y1="71845" x2="14063" y2="71602"/>
                        <a14:backgroundMark x1="10234" y1="71481" x2="10313" y2="71723"/>
                        <a14:backgroundMark x1="12734" y1="74272" x2="12656" y2="74393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621"/>
          <a:stretch/>
        </p:blipFill>
        <p:spPr>
          <a:xfrm>
            <a:off x="0" y="4657723"/>
            <a:ext cx="9144000" cy="22002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2582" y="6441318"/>
            <a:ext cx="1901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 Nitin Paranjape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2084 L 0.20104 0.03449 C 0.24323 0.04699 0.30625 0.05393 0.37188 0.05393 C 0.44688 0.05393 0.50677 0.04699 0.54896 0.03449 L 0.75 -0.02084 " pathEditMode="relative" rAng="0" ptsTypes="AAAAA">
                                      <p:cBhvr>
                                        <p:cTn id="6" dur="9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37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2084 L 0.20104 0.03449 C 0.24323 0.04699 0.30625 0.05393 0.37187 0.05393 C 0.44687 0.05393 0.50677 0.04699 0.54896 0.03449 L 0.75 -0.02084 " pathEditMode="relative" rAng="0" ptsTypes="AAAAA">
                                      <p:cBhvr>
                                        <p:cTn id="8" dur="9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37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2084 L 0.20105 0.03449 C 0.24323 0.04699 0.30625 0.05393 0.37188 0.05393 C 0.44688 0.05393 0.50677 0.04699 0.54896 0.03449 L 0.75 -0.02084 " pathEditMode="relative" rAng="0" ptsTypes="AAAAA">
                                      <p:cBhvr>
                                        <p:cTn id="13" dur="1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372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2083 L 0.20105 0.03449 C 0.24323 0.04699 0.30625 0.05394 0.37188 0.05394 C 0.44688 0.05394 0.50677 0.04699 0.54896 0.03449 L 0.75 -0.02083 " pathEditMode="relative" rAng="0" ptsTypes="AAAAA">
                                      <p:cBhvr>
                                        <p:cTn id="15" dur="1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372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-2.5E-6 1.11111E-6 L 1.13889 2.46667 " pathEditMode="relative" rAng="0" ptsTypes="AA">
                                      <p:cBhvr>
                                        <p:cTn id="20" dur="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4" y="1233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0" nodeType="withEffect">
                                  <p:stCondLst>
                                    <p:cond delay="9400"/>
                                  </p:stCondLst>
                                  <p:childTnLst>
                                    <p:animMotion origin="layout" path="M 4.16667E-6 -1.11111E-6 L 0.48663 1.30232 " pathEditMode="relative" rAng="0" ptsTypes="AA">
                                      <p:cBhvr>
                                        <p:cTn id="22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651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9" grpId="0" animBg="1"/>
      <p:bldP spid="19" grpId="1" animBg="1"/>
      <p:bldP spid="18" grpId="0" animBg="1"/>
      <p:bldGraphic spid="14" grpId="0">
        <p:bldAsOne/>
      </p:bldGraphic>
      <p:bldGraphic spid="14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 your answer as a comment for this </a:t>
            </a:r>
            <a:r>
              <a:rPr lang="en-US" dirty="0" smtClean="0">
                <a:hlinkClick r:id="rId2"/>
              </a:rPr>
              <a:t>blog post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This post contains detailed instructions</a:t>
            </a:r>
            <a:endParaRPr lang="en-US" dirty="0"/>
          </a:p>
        </p:txBody>
      </p:sp>
      <p:pic>
        <p:nvPicPr>
          <p:cNvPr id="1026" name="Picture 2" descr="image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88766"/>
            <a:ext cx="5752408" cy="432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5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272691AF-6F7B-4248-B90E-3750F910BB20}" vid="{6C645758-E5EE-4921-B399-997BFA3F29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89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Starry Sky Animation Quiz</vt:lpstr>
      <vt:lpstr>Instructions</vt:lpstr>
      <vt:lpstr>PowerPoint Presentation</vt:lpstr>
      <vt:lpstr>Post your answer as a comment for this blog post This post contains detailed instructions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2014-04-12T17:03:01Z</dcterms:created>
  <dcterms:modified xsi:type="dcterms:W3CDTF">2014-04-12T17:08:11Z</dcterms:modified>
</cp:coreProperties>
</file>