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36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E81F-168C-4044-ADBF-0ADEF8A8D61C}" type="datetimeFigureOut">
              <a:rPr lang="en-IN" smtClean="0"/>
              <a:t>03-05-2014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A522-4A18-4A03-8033-32334F235B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178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E81F-168C-4044-ADBF-0ADEF8A8D61C}" type="datetimeFigureOut">
              <a:rPr lang="en-IN" smtClean="0"/>
              <a:t>03-05-2014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A522-4A18-4A03-8033-32334F235B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065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E81F-168C-4044-ADBF-0ADEF8A8D61C}" type="datetimeFigureOut">
              <a:rPr lang="en-IN" smtClean="0"/>
              <a:t>03-05-2014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A522-4A18-4A03-8033-32334F235B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351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E81F-168C-4044-ADBF-0ADEF8A8D61C}" type="datetimeFigureOut">
              <a:rPr lang="en-IN" smtClean="0"/>
              <a:t>03-05-2014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A522-4A18-4A03-8033-32334F235B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187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E81F-168C-4044-ADBF-0ADEF8A8D61C}" type="datetimeFigureOut">
              <a:rPr lang="en-IN" smtClean="0"/>
              <a:t>03-05-2014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A522-4A18-4A03-8033-32334F235B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137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E81F-168C-4044-ADBF-0ADEF8A8D61C}" type="datetimeFigureOut">
              <a:rPr lang="en-IN" smtClean="0"/>
              <a:t>03-05-2014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A522-4A18-4A03-8033-32334F235B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426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E81F-168C-4044-ADBF-0ADEF8A8D61C}" type="datetimeFigureOut">
              <a:rPr lang="en-IN" smtClean="0"/>
              <a:t>03-05-2014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A522-4A18-4A03-8033-32334F235B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516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E81F-168C-4044-ADBF-0ADEF8A8D61C}" type="datetimeFigureOut">
              <a:rPr lang="en-IN" smtClean="0"/>
              <a:t>03-05-2014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A522-4A18-4A03-8033-32334F235B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793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E81F-168C-4044-ADBF-0ADEF8A8D61C}" type="datetimeFigureOut">
              <a:rPr lang="en-IN" smtClean="0"/>
              <a:t>03-05-2014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A522-4A18-4A03-8033-32334F235B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813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E81F-168C-4044-ADBF-0ADEF8A8D61C}" type="datetimeFigureOut">
              <a:rPr lang="en-IN" smtClean="0"/>
              <a:t>03-05-2014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A522-4A18-4A03-8033-32334F235B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672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E81F-168C-4044-ADBF-0ADEF8A8D61C}" type="datetimeFigureOut">
              <a:rPr lang="en-IN" smtClean="0"/>
              <a:t>03-05-2014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A522-4A18-4A03-8033-32334F235B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946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7E81F-168C-4044-ADBF-0ADEF8A8D61C}" type="datetimeFigureOut">
              <a:rPr lang="en-IN" smtClean="0"/>
              <a:t>03-05-2014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1A522-4A18-4A03-8033-32334F235B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15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fficiency365.wordpress.com/" TargetMode="External"/><Relationship Id="rId2" Type="http://schemas.openxmlformats.org/officeDocument/2006/relationships/hyperlink" Target="http://wp.me/p43KFU-V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Transparency Demo</a:t>
            </a:r>
            <a:br>
              <a:rPr lang="en-US" dirty="0" smtClean="0"/>
            </a:br>
            <a:r>
              <a:rPr lang="en-US" sz="3200" dirty="0" smtClean="0"/>
              <a:t>To be used with the blog post</a:t>
            </a:r>
            <a:br>
              <a:rPr lang="en-US" sz="3200" dirty="0" smtClean="0"/>
            </a:br>
            <a:r>
              <a:rPr lang="en-US" sz="3200" dirty="0" smtClean="0">
                <a:hlinkClick r:id="rId2"/>
              </a:rPr>
              <a:t>How to make Pictures and Videos Transparent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Nitin Paranjape</a:t>
            </a:r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http://Efficiency365.wordpress.com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"/>
          <a:stretch/>
        </p:blipFill>
        <p:spPr>
          <a:xfrm>
            <a:off x="-36512" y="0"/>
            <a:ext cx="9180512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ater waves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-36513" y="-27384"/>
            <a:ext cx="9816075" cy="7362056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/>
          <a:lstStyle/>
          <a:p>
            <a:endParaRPr lang="en-IN"/>
          </a:p>
        </p:txBody>
      </p:sp>
      <p:pic>
        <p:nvPicPr>
          <p:cNvPr id="5" name="Picture 2" descr="C:\Users\nitinuser\Documents\Office presentation files\Sample Pictures\IMG_353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8465809" y="-398910"/>
            <a:ext cx="18245371" cy="794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130302" y="2924944"/>
            <a:ext cx="9404604" cy="1296144"/>
          </a:xfrm>
          <a:noFill/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635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000" b="1" dirty="0" smtClean="0">
                <a:ln w="11430">
                  <a:noFill/>
                </a:ln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35000">
                      <a:schemeClr val="accent5">
                        <a:lumMod val="20000"/>
                        <a:lumOff val="80000"/>
                      </a:schemeClr>
                    </a:gs>
                    <a:gs pos="100000">
                      <a:schemeClr val="accent5">
                        <a:lumMod val="92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14300" dist="63500" dir="5040000" sx="106000" sy="106000" algn="tl">
                    <a:srgbClr val="000000">
                      <a:alpha val="33000"/>
                    </a:srgbClr>
                  </a:outerShdw>
                </a:effectLst>
              </a:rPr>
              <a:t>Work Smart</a:t>
            </a:r>
            <a:br>
              <a:rPr lang="en-US" sz="8000" b="1" dirty="0" smtClean="0">
                <a:ln w="11430">
                  <a:noFill/>
                </a:ln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35000">
                      <a:schemeClr val="accent5">
                        <a:lumMod val="20000"/>
                        <a:lumOff val="80000"/>
                      </a:schemeClr>
                    </a:gs>
                    <a:gs pos="100000">
                      <a:schemeClr val="accent5">
                        <a:lumMod val="92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14300" dist="63500" dir="5040000" sx="106000" sy="106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en-US" sz="8000" b="1" dirty="0" smtClean="0">
                <a:ln w="11430">
                  <a:noFill/>
                </a:ln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35000">
                      <a:schemeClr val="accent5">
                        <a:lumMod val="20000"/>
                        <a:lumOff val="80000"/>
                      </a:schemeClr>
                    </a:gs>
                    <a:gs pos="100000">
                      <a:schemeClr val="accent5">
                        <a:lumMod val="92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14300" dist="63500" dir="5040000" sx="106000" sy="106000" algn="tl">
                    <a:srgbClr val="000000">
                      <a:alpha val="33000"/>
                    </a:srgbClr>
                  </a:outerShdw>
                </a:effectLst>
              </a:rPr>
              <a:t>Grow Fast</a:t>
            </a:r>
            <a:endParaRPr lang="en-IN" sz="8000" b="1" dirty="0">
              <a:ln w="11430">
                <a:noFill/>
              </a:ln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3500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92000"/>
                    </a:schemeClr>
                  </a:gs>
                </a:gsLst>
                <a:lin ang="5400000" scaled="1"/>
                <a:tileRect/>
              </a:gradFill>
              <a:effectLst>
                <a:outerShdw blurRad="114300" dist="63500" dir="5040000" sx="106000" sy="106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88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0.72274 -0.00138 " pathEditMode="relative" rAng="0" ptsTypes="AA">
                                      <p:cBhvr>
                                        <p:cTn id="6" dur="6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28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Video is compressed to reduce file size</a:t>
            </a:r>
          </a:p>
          <a:p>
            <a:r>
              <a:rPr lang="en-US" dirty="0" smtClean="0"/>
              <a:t>The video repeats after it finishes (5 sec)</a:t>
            </a:r>
          </a:p>
          <a:p>
            <a:r>
              <a:rPr lang="en-US" dirty="0" smtClean="0"/>
              <a:t>Clouds are not a video. It is a picture.</a:t>
            </a:r>
          </a:p>
          <a:p>
            <a:r>
              <a:rPr lang="en-US" dirty="0" smtClean="0"/>
              <a:t>It is sized much bigger than the slide</a:t>
            </a:r>
          </a:p>
          <a:p>
            <a:r>
              <a:rPr lang="en-US" dirty="0" smtClean="0"/>
              <a:t>Clouds move using line path motion</a:t>
            </a:r>
          </a:p>
          <a:p>
            <a:r>
              <a:rPr lang="en-US" dirty="0" smtClean="0"/>
              <a:t>Clouds have transparency applied</a:t>
            </a:r>
          </a:p>
          <a:p>
            <a:r>
              <a:rPr lang="en-US" dirty="0" smtClean="0"/>
              <a:t>Brightness / contrast of video has been tweaked to create sharper visual impact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70</Words>
  <Application>Microsoft Office PowerPoint</Application>
  <PresentationFormat>On-screen Show (4:3)</PresentationFormat>
  <Paragraphs>13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Transparency Demo To be used with the blog post How to make Pictures and Videos Transparent</vt:lpstr>
      <vt:lpstr>Work Smart Grow Fast</vt:lpstr>
      <vt:lpstr>Details</vt:lpstr>
    </vt:vector>
  </TitlesOfParts>
  <Company>MaxOffice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Nitin</dc:creator>
  <cp:lastModifiedBy>Nitin Paranjape</cp:lastModifiedBy>
  <cp:revision>13</cp:revision>
  <dcterms:created xsi:type="dcterms:W3CDTF">2012-03-01T11:35:26Z</dcterms:created>
  <dcterms:modified xsi:type="dcterms:W3CDTF">2014-05-02T19:41:42Z</dcterms:modified>
</cp:coreProperties>
</file>