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6"/>
  </p:sldMasterIdLst>
  <p:sldIdLst>
    <p:sldId id="257" r:id="rId37"/>
    <p:sldId id="258" r:id="rId38"/>
    <p:sldId id="259" r:id="rId39"/>
    <p:sldId id="260" r:id="rId40"/>
    <p:sldId id="261" r:id="rId41"/>
    <p:sldId id="262" r:id="rId42"/>
    <p:sldId id="263" r:id="rId43"/>
    <p:sldId id="264" r:id="rId44"/>
    <p:sldId id="266" r:id="rId45"/>
    <p:sldId id="265" r:id="rId46"/>
    <p:sldId id="267" r:id="rId47"/>
    <p:sldId id="269" r:id="rId48"/>
    <p:sldId id="270" r:id="rId49"/>
    <p:sldId id="268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slide" Target="slides/slide3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slide" Target="slides/slide6.xml"/><Relationship Id="rId47" Type="http://schemas.openxmlformats.org/officeDocument/2006/relationships/slide" Target="slides/slide11.xml"/><Relationship Id="rId50" Type="http://schemas.openxmlformats.org/officeDocument/2006/relationships/slide" Target="slides/slide14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slide" Target="slides/slide2.xml"/><Relationship Id="rId46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slide" Target="slides/slide5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slide" Target="slides/slide1.xml"/><Relationship Id="rId40" Type="http://schemas.openxmlformats.org/officeDocument/2006/relationships/slide" Target="slides/slide4.xml"/><Relationship Id="rId45" Type="http://schemas.openxmlformats.org/officeDocument/2006/relationships/slide" Target="slides/slide9.xml"/><Relationship Id="rId53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slideMaster" Target="slideMasters/slideMaster1.xml"/><Relationship Id="rId49" Type="http://schemas.openxmlformats.org/officeDocument/2006/relationships/slide" Target="slides/slide13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slide" Target="slides/slide8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slide" Target="slides/slide7.xml"/><Relationship Id="rId48" Type="http://schemas.openxmlformats.org/officeDocument/2006/relationships/slide" Target="slides/slide12.xml"/><Relationship Id="rId8" Type="http://schemas.openxmlformats.org/officeDocument/2006/relationships/customXml" Target="../customXml/item8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3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2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1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1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1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7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7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1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08818-6F3A-4212-881C-677B6234C8C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FF9CD-1E9E-4FC5-9B20-F5E845FCA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p.me/p43KFU-1dP" TargetMode="Externa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14.xml"/><Relationship Id="rId5" Type="http://schemas.openxmlformats.org/officeDocument/2006/relationships/image" Target="../media/image1.png"/><Relationship Id="rId4" Type="http://schemas.openxmlformats.org/officeDocument/2006/relationships/hyperlink" Target="http://efficiency365.wordpress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3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p.me/p43KFU-1dP" TargetMode="Externa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8.xml"/><Relationship Id="rId5" Type="http://schemas.openxmlformats.org/officeDocument/2006/relationships/hyperlink" Target="https://twitter.com/drnitinp" TargetMode="External"/><Relationship Id="rId4" Type="http://schemas.openxmlformats.org/officeDocument/2006/relationships/hyperlink" Target="http://efficiency365.wordpres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0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2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0748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Bounce End</a:t>
            </a:r>
            <a:br>
              <a:rPr lang="en-US" dirty="0" smtClean="0"/>
            </a:br>
            <a:r>
              <a:rPr lang="en-US" sz="4400" dirty="0" smtClean="0"/>
              <a:t>to be used with </a:t>
            </a:r>
            <a:r>
              <a:rPr lang="en-US" sz="4400" dirty="0" smtClean="0">
                <a:hlinkClick r:id="rId3"/>
              </a:rPr>
              <a:t>this article</a:t>
            </a:r>
            <a:endParaRPr lang="en-US" sz="4400" dirty="0"/>
          </a:p>
        </p:txBody>
      </p:sp>
      <p:pic>
        <p:nvPicPr>
          <p:cNvPr id="6" name="Picture 5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1937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960291" y="5264331"/>
            <a:ext cx="536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There is no narration or music. Just read and move on.</a:t>
            </a:r>
            <a:endParaRPr lang="en-US" b="1" dirty="0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283000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Want it to bounce longer?</a:t>
            </a:r>
            <a:br>
              <a:rPr lang="en-US" dirty="0" smtClean="0"/>
            </a:br>
            <a:r>
              <a:rPr lang="en-US" b="1" dirty="0" smtClean="0"/>
              <a:t>Increase overall duration and</a:t>
            </a:r>
            <a:br>
              <a:rPr lang="en-US" b="1" dirty="0" smtClean="0"/>
            </a:br>
            <a:r>
              <a:rPr lang="en-US" b="1" dirty="0" smtClean="0"/>
              <a:t>the bounce duration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714" y="2356240"/>
            <a:ext cx="4028571" cy="3171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95325" y="419978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65352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 p14:presetBounceEnd="91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91000">
                                          <p:cBhvr additive="base">
                                            <p:cTn id="7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91000">
                                          <p:cBhvr additive="base">
                                            <p:cTn id="8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6666358" y="4733452"/>
            <a:ext cx="1180515" cy="10664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animations have </a:t>
            </a:r>
            <a:br>
              <a:rPr lang="en-US" dirty="0" smtClean="0"/>
            </a:br>
            <a:r>
              <a:rPr lang="en-US" dirty="0" smtClean="0"/>
              <a:t>bounce option?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549337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motion paths</a:t>
            </a:r>
          </a:p>
          <a:p>
            <a:r>
              <a:rPr lang="en-US" dirty="0" smtClean="0"/>
              <a:t>Most entry animations </a:t>
            </a:r>
            <a:br>
              <a:rPr lang="en-US" dirty="0" smtClean="0"/>
            </a:br>
            <a:r>
              <a:rPr lang="en-US" dirty="0" smtClean="0"/>
              <a:t>which involve movement</a:t>
            </a:r>
          </a:p>
          <a:p>
            <a:r>
              <a:rPr lang="en-US" dirty="0" smtClean="0"/>
              <a:t>Exit animations DO NOT have this option because there is nothing to see at the end!</a:t>
            </a:r>
          </a:p>
          <a:p>
            <a:r>
              <a:rPr lang="en-US" dirty="0" smtClean="0"/>
              <a:t>Zoom In Entry animation does not have this option. </a:t>
            </a:r>
          </a:p>
          <a:p>
            <a:r>
              <a:rPr lang="en-US" dirty="0" smtClean="0"/>
              <a:t>But GROW / SHRINK Emphasis animation has it</a:t>
            </a:r>
            <a:br>
              <a:rPr lang="en-US" dirty="0" smtClean="0"/>
            </a:br>
            <a:r>
              <a:rPr lang="en-US" dirty="0" smtClean="0"/>
              <a:t>Very beautiful to look at.</a:t>
            </a:r>
          </a:p>
        </p:txBody>
      </p:sp>
      <p:sp>
        <p:nvSpPr>
          <p:cNvPr id="4" name="Oval 3"/>
          <p:cNvSpPr/>
          <p:nvPr/>
        </p:nvSpPr>
        <p:spPr>
          <a:xfrm>
            <a:off x="6744395" y="1368425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rgbClr val="C00000">
                  <a:lumMod val="38000"/>
                </a:srgb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9016" y="608106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396856" y="3024185"/>
            <a:ext cx="523878" cy="52387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374333" y="4149402"/>
            <a:ext cx="584050" cy="58405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57827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" presetID="6" presetClass="emph" presetSubtype="0" fill="hold" grpId="0" nodeType="withEffect" p14:presetBounceEnd="97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97000">
                                          <p:cBhvr>
                                            <p:cTn id="8" dur="2000" fill="hold"/>
                                            <p:tgtEl>
                                              <p:spTgt spid="4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3" presetID="6" presetClass="emph" presetSubtype="0" fill="hold" grpId="0" nodeType="withEffect" p14:presetBounceEnd="97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97000">
                                          <p:cBhvr>
                                            <p:cTn id="14" dur="2000" fill="hold"/>
                                            <p:tgtEl>
                                              <p:spTgt spid="7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5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7" presetID="6" presetClass="emph" presetSubtype="0" fill="hold" grpId="0" nodeType="withEffect" p14:presetBounceEnd="97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97000">
                                          <p:cBhvr>
                                            <p:cTn id="18" dur="200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9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1" presetID="6" presetClass="emph" presetSubtype="0" fill="hold" grpId="0" nodeType="withEffect" p14:presetBounceEnd="97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97000">
                                          <p:cBhvr>
                                            <p:cTn id="22" dur="2000" fill="hold"/>
                                            <p:tgtEl>
                                              <p:spTgt spid="9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 animBg="1"/>
          <p:bldP spid="9" grpId="1" animBg="1"/>
          <p:bldP spid="4" grpId="0" animBg="1"/>
          <p:bldP spid="4" grpId="1" animBg="1"/>
          <p:bldP spid="6" grpId="0"/>
          <p:bldP spid="7" grpId="0" animBg="1"/>
          <p:bldP spid="7" grpId="1" animBg="1"/>
          <p:bldP spid="8" grpId="0" animBg="1"/>
          <p:bldP spid="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" presetID="6" presetClass="emph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8" dur="2000" fill="hold"/>
                                            <p:tgtEl>
                                              <p:spTgt spid="4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3" presetID="6" presetClass="emph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4" dur="2000" fill="hold"/>
                                            <p:tgtEl>
                                              <p:spTgt spid="7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5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7" presetID="6" presetClass="emph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18" dur="2000" fill="hold"/>
                                            <p:tgtEl>
                                              <p:spTgt spid="8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19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1" presetID="6" presetClass="emph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22" dur="2000" fill="hold"/>
                                            <p:tgtEl>
                                              <p:spTgt spid="9"/>
                                            </p:tgtEl>
                                          </p:cBhvr>
                                          <p:by x="300000" y="3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9" grpId="0" animBg="1"/>
          <p:bldP spid="9" grpId="1" animBg="1"/>
          <p:bldP spid="4" grpId="0" animBg="1"/>
          <p:bldP spid="4" grpId="1" animBg="1"/>
          <p:bldP spid="6" grpId="0"/>
          <p:bldP spid="7" grpId="0" animBg="1"/>
          <p:bldP spid="7" grpId="1" animBg="1"/>
          <p:bldP spid="8" grpId="0" animBg="1"/>
          <p:bldP spid="8" grpId="1" animBg="1"/>
        </p:bldLst>
      </p:timing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Spin Emphasis animation also looks beautiful with bounce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300504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Duration 2 sec. All animations are repeating 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16394" y="2832737"/>
            <a:ext cx="2388870" cy="45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Bounce 2 sec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43812" y="3297420"/>
            <a:ext cx="2158546" cy="2158546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rgbClr val="C00000">
                  <a:lumMod val="38000"/>
                </a:srgb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377565" y="2832737"/>
            <a:ext cx="2388870" cy="45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Bounce 1 sec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335588" y="3289937"/>
            <a:ext cx="2158546" cy="215854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927364" y="2840220"/>
            <a:ext cx="2388870" cy="45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Bounce 1.6 sec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927364" y="3297420"/>
            <a:ext cx="2158546" cy="2158546"/>
          </a:xfrm>
          <a:prstGeom prst="ellipse">
            <a:avLst/>
          </a:prstGeom>
          <a:gradFill flip="none" rotWithShape="1">
            <a:gsLst>
              <a:gs pos="0">
                <a:srgbClr val="7030A0">
                  <a:lumMod val="77000"/>
                  <a:lumOff val="23000"/>
                </a:srgbClr>
              </a:gs>
              <a:gs pos="46000">
                <a:srgbClr val="7030A0">
                  <a:lumMod val="69000"/>
                </a:srgbClr>
              </a:gs>
              <a:gs pos="100000">
                <a:srgbClr val="0070C0">
                  <a:lumMod val="62000"/>
                  <a:lumOff val="38000"/>
                </a:srgb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16394" y="2785419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9813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repeatCount="indefinite" fill="hold" grpId="1" nodeType="clickEffect" p14:presetBounceEnd="10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 p14:bounceEnd="100000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8" presetClass="emph" presetSubtype="0" repeatCount="indefinite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 p14:bounceEnd="50000">
                                          <p:cBhvr>
                                            <p:cTn id="8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" presetID="8" presetClass="emph" presetSubtype="0" repeatCount="indefinite" fill="hold" grpId="1" nodeType="with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 p14:bounceEnd="80000">
                                          <p:cBhvr>
                                            <p:cTn id="10" dur="2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3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5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  <p:bldP spid="7" grpId="1" animBg="1"/>
          <p:bldP spid="8" grpId="0"/>
          <p:bldP spid="9" grpId="1" animBg="1"/>
          <p:bldP spid="10" grpId="0"/>
          <p:bldP spid="11" grpId="1" animBg="1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repeatCount="indefinite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6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8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8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" presetID="8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21600000">
                                          <p:cBhvr>
                                            <p:cTn id="10" dur="2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3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5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  <p:bldP spid="7" grpId="1" animBg="1"/>
          <p:bldP spid="8" grpId="0"/>
          <p:bldP spid="9" grpId="1" animBg="1"/>
          <p:bldP spid="10" grpId="0"/>
          <p:bldP spid="11" grpId="1" animBg="1"/>
          <p:bldP spid="12" grpId="0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because it is nice, do not overuse it</a:t>
            </a:r>
          </a:p>
          <a:p>
            <a:r>
              <a:rPr lang="en-US" dirty="0" smtClean="0"/>
              <a:t>Use it where it makes a difference</a:t>
            </a:r>
          </a:p>
          <a:p>
            <a:r>
              <a:rPr lang="en-US" dirty="0" smtClean="0"/>
              <a:t>Don’t use excessive bounce duration</a:t>
            </a:r>
          </a:p>
          <a:p>
            <a:r>
              <a:rPr lang="en-US" dirty="0" smtClean="0"/>
              <a:t>Make sure it does not distract from the main topic</a:t>
            </a:r>
          </a:p>
          <a:p>
            <a:r>
              <a:rPr lang="en-US" dirty="0" smtClean="0"/>
              <a:t>Experiment with it with different objects</a:t>
            </a:r>
          </a:p>
          <a:p>
            <a:r>
              <a:rPr lang="en-US" dirty="0" smtClean="0"/>
              <a:t>Remember that all animations can be applied to videos as well – so does Bounce End option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50958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 you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 feedback about this </a:t>
            </a:r>
            <a:r>
              <a:rPr lang="en-US" dirty="0" smtClean="0">
                <a:hlinkClick r:id="rId3"/>
              </a:rPr>
              <a:t>article </a:t>
            </a:r>
            <a:endParaRPr lang="en-US" dirty="0" smtClean="0"/>
          </a:p>
          <a:p>
            <a:r>
              <a:rPr lang="en-US" dirty="0" smtClean="0"/>
              <a:t>Share this with your friends and colleagues</a:t>
            </a:r>
          </a:p>
          <a:p>
            <a:r>
              <a:rPr lang="en-US" dirty="0" smtClean="0"/>
              <a:t>Follow my blog </a:t>
            </a:r>
            <a:r>
              <a:rPr lang="en-US" dirty="0" smtClean="0">
                <a:hlinkClick r:id="rId4"/>
              </a:rPr>
              <a:t>Efficiency 365</a:t>
            </a:r>
            <a:endParaRPr lang="en-US" dirty="0" smtClean="0"/>
          </a:p>
          <a:p>
            <a:r>
              <a:rPr lang="en-US" dirty="0" smtClean="0"/>
              <a:t>Follow me on Twitter </a:t>
            </a:r>
            <a:r>
              <a:rPr lang="en-US" dirty="0" smtClean="0">
                <a:hlinkClick r:id="rId5"/>
              </a:rPr>
              <a:t>@</a:t>
            </a:r>
            <a:r>
              <a:rPr lang="en-US" dirty="0" err="1" smtClean="0">
                <a:hlinkClick r:id="rId5"/>
              </a:rPr>
              <a:t>drnitinp</a:t>
            </a:r>
            <a:endParaRPr lang="en-US" dirty="0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71459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2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2000">
                                          <p:cBhvr additive="base">
                                            <p:cTn id="7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2000">
                                          <p:cBhvr additive="base">
                                            <p:cTn id="8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1" nodeType="withEffect" p14:presetBounceEnd="97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97000">
                                          <p:cBhvr additive="base">
                                            <p:cTn id="11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97000">
                                          <p:cBhvr additive="base">
                                            <p:cTn id="12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  <p:bldP spid="5" grpId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21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  <p:bldP spid="5" grpId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49337" y="4862744"/>
            <a:ext cx="4694663" cy="1995256"/>
          </a:xfrm>
          <a:custGeom>
            <a:avLst/>
            <a:gdLst>
              <a:gd name="connsiteX0" fmla="*/ 0 w 1471961"/>
              <a:gd name="connsiteY0" fmla="*/ 0 h 1393090"/>
              <a:gd name="connsiteX1" fmla="*/ 1471961 w 1471961"/>
              <a:gd name="connsiteY1" fmla="*/ 0 h 1393090"/>
              <a:gd name="connsiteX2" fmla="*/ 1471961 w 1471961"/>
              <a:gd name="connsiteY2" fmla="*/ 1393090 h 1393090"/>
              <a:gd name="connsiteX3" fmla="*/ 0 w 1471961"/>
              <a:gd name="connsiteY3" fmla="*/ 1393090 h 1393090"/>
              <a:gd name="connsiteX4" fmla="*/ 0 w 1471961"/>
              <a:gd name="connsiteY4" fmla="*/ 0 h 1393090"/>
              <a:gd name="connsiteX0" fmla="*/ 0 w 3624146"/>
              <a:gd name="connsiteY0" fmla="*/ 490654 h 1883744"/>
              <a:gd name="connsiteX1" fmla="*/ 3624146 w 3624146"/>
              <a:gd name="connsiteY1" fmla="*/ 0 h 1883744"/>
              <a:gd name="connsiteX2" fmla="*/ 1471961 w 3624146"/>
              <a:gd name="connsiteY2" fmla="*/ 1883744 h 1883744"/>
              <a:gd name="connsiteX3" fmla="*/ 0 w 3624146"/>
              <a:gd name="connsiteY3" fmla="*/ 1883744 h 1883744"/>
              <a:gd name="connsiteX4" fmla="*/ 0 w 3624146"/>
              <a:gd name="connsiteY4" fmla="*/ 490654 h 1883744"/>
              <a:gd name="connsiteX0" fmla="*/ 0 w 3624146"/>
              <a:gd name="connsiteY0" fmla="*/ 490654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0 w 3624146"/>
              <a:gd name="connsiteY4" fmla="*/ 490654 h 2697783"/>
              <a:gd name="connsiteX0" fmla="*/ 1761892 w 3624146"/>
              <a:gd name="connsiteY0" fmla="*/ 702527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1761892 w 3624146"/>
              <a:gd name="connsiteY4" fmla="*/ 702527 h 2697783"/>
              <a:gd name="connsiteX0" fmla="*/ 2497872 w 4360126"/>
              <a:gd name="connsiteY0" fmla="*/ 702527 h 2697783"/>
              <a:gd name="connsiteX1" fmla="*/ 4360126 w 4360126"/>
              <a:gd name="connsiteY1" fmla="*/ 0 h 2697783"/>
              <a:gd name="connsiteX2" fmla="*/ 3969834 w 4360126"/>
              <a:gd name="connsiteY2" fmla="*/ 2697783 h 2697783"/>
              <a:gd name="connsiteX3" fmla="*/ 0 w 4360126"/>
              <a:gd name="connsiteY3" fmla="*/ 2552817 h 2697783"/>
              <a:gd name="connsiteX4" fmla="*/ 2497872 w 4360126"/>
              <a:gd name="connsiteY4" fmla="*/ 702527 h 2697783"/>
              <a:gd name="connsiteX0" fmla="*/ 2497872 w 4694663"/>
              <a:gd name="connsiteY0" fmla="*/ 0 h 1995256"/>
              <a:gd name="connsiteX1" fmla="*/ 4694663 w 4694663"/>
              <a:gd name="connsiteY1" fmla="*/ 156117 h 1995256"/>
              <a:gd name="connsiteX2" fmla="*/ 3969834 w 4694663"/>
              <a:gd name="connsiteY2" fmla="*/ 1995256 h 1995256"/>
              <a:gd name="connsiteX3" fmla="*/ 0 w 4694663"/>
              <a:gd name="connsiteY3" fmla="*/ 1850290 h 1995256"/>
              <a:gd name="connsiteX4" fmla="*/ 2497872 w 4694663"/>
              <a:gd name="connsiteY4" fmla="*/ 0 h 1995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4663" h="1995256">
                <a:moveTo>
                  <a:pt x="2497872" y="0"/>
                </a:moveTo>
                <a:lnTo>
                  <a:pt x="4694663" y="156117"/>
                </a:lnTo>
                <a:lnTo>
                  <a:pt x="3969834" y="1995256"/>
                </a:lnTo>
                <a:lnTo>
                  <a:pt x="0" y="1850290"/>
                </a:lnTo>
                <a:lnTo>
                  <a:pt x="249787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 to make the ball fall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 make the ball drop from top</a:t>
            </a:r>
          </a:p>
          <a:p>
            <a:r>
              <a:rPr lang="en-US" sz="2000" dirty="0" smtClean="0"/>
              <a:t>Use Entry animation Fly In (from Top)</a:t>
            </a:r>
          </a:p>
          <a:p>
            <a:r>
              <a:rPr lang="en-US" sz="2000" dirty="0" smtClean="0"/>
              <a:t>Effect Option – From Top</a:t>
            </a:r>
          </a:p>
        </p:txBody>
      </p:sp>
      <p:pic>
        <p:nvPicPr>
          <p:cNvPr id="1026" name="Picture 2" descr="C:\Users\NITINU~1\AppData\Local\Temp\SNAGHTML3eae5498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325" y="2782210"/>
            <a:ext cx="5132451" cy="1123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95325" y="419978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  <p:pic>
        <p:nvPicPr>
          <p:cNvPr id="1028" name="Picture 4" descr="C:\Users\NITINU~1\AppData\Local\Temp\SNAGHTML3eb1201c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92618" y="2768154"/>
            <a:ext cx="1562100" cy="3113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7402318" y="5145882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202283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49337" y="4862744"/>
            <a:ext cx="4694663" cy="1995256"/>
          </a:xfrm>
          <a:custGeom>
            <a:avLst/>
            <a:gdLst>
              <a:gd name="connsiteX0" fmla="*/ 0 w 1471961"/>
              <a:gd name="connsiteY0" fmla="*/ 0 h 1393090"/>
              <a:gd name="connsiteX1" fmla="*/ 1471961 w 1471961"/>
              <a:gd name="connsiteY1" fmla="*/ 0 h 1393090"/>
              <a:gd name="connsiteX2" fmla="*/ 1471961 w 1471961"/>
              <a:gd name="connsiteY2" fmla="*/ 1393090 h 1393090"/>
              <a:gd name="connsiteX3" fmla="*/ 0 w 1471961"/>
              <a:gd name="connsiteY3" fmla="*/ 1393090 h 1393090"/>
              <a:gd name="connsiteX4" fmla="*/ 0 w 1471961"/>
              <a:gd name="connsiteY4" fmla="*/ 0 h 1393090"/>
              <a:gd name="connsiteX0" fmla="*/ 0 w 3624146"/>
              <a:gd name="connsiteY0" fmla="*/ 490654 h 1883744"/>
              <a:gd name="connsiteX1" fmla="*/ 3624146 w 3624146"/>
              <a:gd name="connsiteY1" fmla="*/ 0 h 1883744"/>
              <a:gd name="connsiteX2" fmla="*/ 1471961 w 3624146"/>
              <a:gd name="connsiteY2" fmla="*/ 1883744 h 1883744"/>
              <a:gd name="connsiteX3" fmla="*/ 0 w 3624146"/>
              <a:gd name="connsiteY3" fmla="*/ 1883744 h 1883744"/>
              <a:gd name="connsiteX4" fmla="*/ 0 w 3624146"/>
              <a:gd name="connsiteY4" fmla="*/ 490654 h 1883744"/>
              <a:gd name="connsiteX0" fmla="*/ 0 w 3624146"/>
              <a:gd name="connsiteY0" fmla="*/ 490654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0 w 3624146"/>
              <a:gd name="connsiteY4" fmla="*/ 490654 h 2697783"/>
              <a:gd name="connsiteX0" fmla="*/ 1761892 w 3624146"/>
              <a:gd name="connsiteY0" fmla="*/ 702527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1761892 w 3624146"/>
              <a:gd name="connsiteY4" fmla="*/ 702527 h 2697783"/>
              <a:gd name="connsiteX0" fmla="*/ 2497872 w 4360126"/>
              <a:gd name="connsiteY0" fmla="*/ 702527 h 2697783"/>
              <a:gd name="connsiteX1" fmla="*/ 4360126 w 4360126"/>
              <a:gd name="connsiteY1" fmla="*/ 0 h 2697783"/>
              <a:gd name="connsiteX2" fmla="*/ 3969834 w 4360126"/>
              <a:gd name="connsiteY2" fmla="*/ 2697783 h 2697783"/>
              <a:gd name="connsiteX3" fmla="*/ 0 w 4360126"/>
              <a:gd name="connsiteY3" fmla="*/ 2552817 h 2697783"/>
              <a:gd name="connsiteX4" fmla="*/ 2497872 w 4360126"/>
              <a:gd name="connsiteY4" fmla="*/ 702527 h 2697783"/>
              <a:gd name="connsiteX0" fmla="*/ 2497872 w 4694663"/>
              <a:gd name="connsiteY0" fmla="*/ 0 h 1995256"/>
              <a:gd name="connsiteX1" fmla="*/ 4694663 w 4694663"/>
              <a:gd name="connsiteY1" fmla="*/ 156117 h 1995256"/>
              <a:gd name="connsiteX2" fmla="*/ 3969834 w 4694663"/>
              <a:gd name="connsiteY2" fmla="*/ 1995256 h 1995256"/>
              <a:gd name="connsiteX3" fmla="*/ 0 w 4694663"/>
              <a:gd name="connsiteY3" fmla="*/ 1850290 h 1995256"/>
              <a:gd name="connsiteX4" fmla="*/ 2497872 w 4694663"/>
              <a:gd name="connsiteY4" fmla="*/ 0 h 1995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4663" h="1995256">
                <a:moveTo>
                  <a:pt x="2497872" y="0"/>
                </a:moveTo>
                <a:lnTo>
                  <a:pt x="4694663" y="156117"/>
                </a:lnTo>
                <a:lnTo>
                  <a:pt x="3969834" y="1995256"/>
                </a:lnTo>
                <a:lnTo>
                  <a:pt x="0" y="1850290"/>
                </a:lnTo>
                <a:lnTo>
                  <a:pt x="249787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 in works like this…</a:t>
            </a:r>
            <a:endParaRPr lang="en-US" dirty="0"/>
          </a:p>
        </p:txBody>
      </p:sp>
      <p:sp>
        <p:nvSpPr>
          <p:cNvPr id="3" name="Content Placeholder 2" hidden="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animation worked</a:t>
            </a:r>
          </a:p>
          <a:p>
            <a:r>
              <a:rPr lang="en-US" sz="2000" dirty="0" smtClean="0"/>
              <a:t>But it stopped in an abrupt manner</a:t>
            </a:r>
          </a:p>
          <a:p>
            <a:endParaRPr lang="en-US" sz="2000" dirty="0" smtClean="0"/>
          </a:p>
        </p:txBody>
      </p:sp>
      <p:sp>
        <p:nvSpPr>
          <p:cNvPr id="4" name="Oval 3"/>
          <p:cNvSpPr/>
          <p:nvPr/>
        </p:nvSpPr>
        <p:spPr>
          <a:xfrm>
            <a:off x="7402318" y="5145882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14337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this animation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Animation Pane shows the details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665" y="2375973"/>
            <a:ext cx="3908482" cy="34112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C:\Users\NITINU~1\AppData\Local\Temp\SNAGHTML3eba87d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2375973"/>
            <a:ext cx="4461348" cy="26978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93643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Options for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Smooth start </a:t>
            </a:r>
            <a:r>
              <a:rPr lang="en-US" dirty="0" smtClean="0"/>
              <a:t>and </a:t>
            </a:r>
            <a:r>
              <a:rPr lang="en-US" b="1" dirty="0" smtClean="0"/>
              <a:t>Smooth end </a:t>
            </a:r>
            <a:r>
              <a:rPr lang="en-US" dirty="0" smtClean="0"/>
              <a:t>control the acceleration and deceleration of the movement </a:t>
            </a:r>
            <a:br>
              <a:rPr lang="en-US" dirty="0" smtClean="0"/>
            </a:br>
            <a:r>
              <a:rPr lang="en-US" dirty="0" smtClean="0"/>
              <a:t>at the beginning and ending point</a:t>
            </a:r>
          </a:p>
          <a:p>
            <a:r>
              <a:rPr lang="en-US" b="1" dirty="0" smtClean="0"/>
              <a:t>Bounce End </a:t>
            </a:r>
            <a:r>
              <a:rPr lang="en-US" dirty="0" smtClean="0"/>
              <a:t>makes the ending movement oscillate </a:t>
            </a:r>
          </a:p>
          <a:p>
            <a:r>
              <a:rPr lang="en-US" dirty="0" smtClean="0"/>
              <a:t>In this case all values are zero 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44806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Bounce End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focus</a:t>
            </a:r>
            <a:br>
              <a:rPr lang="en-US" dirty="0" smtClean="0"/>
            </a:br>
            <a:r>
              <a:rPr lang="en-US" dirty="0" smtClean="0"/>
              <a:t>on the Bounce </a:t>
            </a:r>
            <a:br>
              <a:rPr lang="en-US" dirty="0" smtClean="0"/>
            </a:br>
            <a:r>
              <a:rPr lang="en-US" dirty="0" smtClean="0"/>
              <a:t>End option</a:t>
            </a:r>
          </a:p>
          <a:p>
            <a:r>
              <a:rPr lang="en-US" dirty="0" smtClean="0"/>
              <a:t>I am going to</a:t>
            </a:r>
            <a:br>
              <a:rPr lang="en-US" dirty="0" smtClean="0"/>
            </a:br>
            <a:r>
              <a:rPr lang="en-US" dirty="0" smtClean="0"/>
              <a:t>increase it to </a:t>
            </a:r>
            <a:br>
              <a:rPr lang="en-US" dirty="0" smtClean="0"/>
            </a:br>
            <a:r>
              <a:rPr lang="en-US" dirty="0" smtClean="0"/>
              <a:t>0.4 seconds</a:t>
            </a:r>
          </a:p>
          <a:p>
            <a:r>
              <a:rPr lang="en-US" dirty="0" smtClean="0"/>
              <a:t>Now let us run the </a:t>
            </a:r>
            <a:br>
              <a:rPr lang="en-US" dirty="0" smtClean="0"/>
            </a:br>
            <a:r>
              <a:rPr lang="en-US" dirty="0" smtClean="0"/>
              <a:t>animation and see</a:t>
            </a:r>
            <a:br>
              <a:rPr lang="en-US" dirty="0" smtClean="0"/>
            </a:br>
            <a:r>
              <a:rPr lang="en-US" dirty="0" smtClean="0"/>
              <a:t>the impact.</a:t>
            </a:r>
            <a:endParaRPr lang="en-US" dirty="0"/>
          </a:p>
        </p:txBody>
      </p:sp>
      <p:pic>
        <p:nvPicPr>
          <p:cNvPr id="2050" name="Picture 2" descr="C:\Users\NITINU~1\AppData\Local\Temp\SNAGHTML3eba87d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21677" y="1690689"/>
            <a:ext cx="5039698" cy="3047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0401" y="3902927"/>
            <a:ext cx="2290191" cy="32531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04128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bounce end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left side is without Bounce </a:t>
            </a:r>
          </a:p>
          <a:p>
            <a:r>
              <a:rPr lang="en-US" dirty="0" smtClean="0"/>
              <a:t>The right side is with Bounce</a:t>
            </a:r>
            <a:endParaRPr lang="en-US" dirty="0"/>
          </a:p>
        </p:txBody>
      </p:sp>
      <p:sp>
        <p:nvSpPr>
          <p:cNvPr id="4" name="Rectangle 6"/>
          <p:cNvSpPr/>
          <p:nvPr/>
        </p:nvSpPr>
        <p:spPr>
          <a:xfrm>
            <a:off x="4449337" y="4862744"/>
            <a:ext cx="4694663" cy="1995256"/>
          </a:xfrm>
          <a:custGeom>
            <a:avLst/>
            <a:gdLst>
              <a:gd name="connsiteX0" fmla="*/ 0 w 1471961"/>
              <a:gd name="connsiteY0" fmla="*/ 0 h 1393090"/>
              <a:gd name="connsiteX1" fmla="*/ 1471961 w 1471961"/>
              <a:gd name="connsiteY1" fmla="*/ 0 h 1393090"/>
              <a:gd name="connsiteX2" fmla="*/ 1471961 w 1471961"/>
              <a:gd name="connsiteY2" fmla="*/ 1393090 h 1393090"/>
              <a:gd name="connsiteX3" fmla="*/ 0 w 1471961"/>
              <a:gd name="connsiteY3" fmla="*/ 1393090 h 1393090"/>
              <a:gd name="connsiteX4" fmla="*/ 0 w 1471961"/>
              <a:gd name="connsiteY4" fmla="*/ 0 h 1393090"/>
              <a:gd name="connsiteX0" fmla="*/ 0 w 3624146"/>
              <a:gd name="connsiteY0" fmla="*/ 490654 h 1883744"/>
              <a:gd name="connsiteX1" fmla="*/ 3624146 w 3624146"/>
              <a:gd name="connsiteY1" fmla="*/ 0 h 1883744"/>
              <a:gd name="connsiteX2" fmla="*/ 1471961 w 3624146"/>
              <a:gd name="connsiteY2" fmla="*/ 1883744 h 1883744"/>
              <a:gd name="connsiteX3" fmla="*/ 0 w 3624146"/>
              <a:gd name="connsiteY3" fmla="*/ 1883744 h 1883744"/>
              <a:gd name="connsiteX4" fmla="*/ 0 w 3624146"/>
              <a:gd name="connsiteY4" fmla="*/ 490654 h 1883744"/>
              <a:gd name="connsiteX0" fmla="*/ 0 w 3624146"/>
              <a:gd name="connsiteY0" fmla="*/ 490654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0 w 3624146"/>
              <a:gd name="connsiteY4" fmla="*/ 490654 h 2697783"/>
              <a:gd name="connsiteX0" fmla="*/ 1761892 w 3624146"/>
              <a:gd name="connsiteY0" fmla="*/ 702527 h 2697783"/>
              <a:gd name="connsiteX1" fmla="*/ 3624146 w 3624146"/>
              <a:gd name="connsiteY1" fmla="*/ 0 h 2697783"/>
              <a:gd name="connsiteX2" fmla="*/ 3233854 w 3624146"/>
              <a:gd name="connsiteY2" fmla="*/ 2697783 h 2697783"/>
              <a:gd name="connsiteX3" fmla="*/ 0 w 3624146"/>
              <a:gd name="connsiteY3" fmla="*/ 1883744 h 2697783"/>
              <a:gd name="connsiteX4" fmla="*/ 1761892 w 3624146"/>
              <a:gd name="connsiteY4" fmla="*/ 702527 h 2697783"/>
              <a:gd name="connsiteX0" fmla="*/ 2497872 w 4360126"/>
              <a:gd name="connsiteY0" fmla="*/ 702527 h 2697783"/>
              <a:gd name="connsiteX1" fmla="*/ 4360126 w 4360126"/>
              <a:gd name="connsiteY1" fmla="*/ 0 h 2697783"/>
              <a:gd name="connsiteX2" fmla="*/ 3969834 w 4360126"/>
              <a:gd name="connsiteY2" fmla="*/ 2697783 h 2697783"/>
              <a:gd name="connsiteX3" fmla="*/ 0 w 4360126"/>
              <a:gd name="connsiteY3" fmla="*/ 2552817 h 2697783"/>
              <a:gd name="connsiteX4" fmla="*/ 2497872 w 4360126"/>
              <a:gd name="connsiteY4" fmla="*/ 702527 h 2697783"/>
              <a:gd name="connsiteX0" fmla="*/ 2497872 w 4694663"/>
              <a:gd name="connsiteY0" fmla="*/ 0 h 1995256"/>
              <a:gd name="connsiteX1" fmla="*/ 4694663 w 4694663"/>
              <a:gd name="connsiteY1" fmla="*/ 156117 h 1995256"/>
              <a:gd name="connsiteX2" fmla="*/ 3969834 w 4694663"/>
              <a:gd name="connsiteY2" fmla="*/ 1995256 h 1995256"/>
              <a:gd name="connsiteX3" fmla="*/ 0 w 4694663"/>
              <a:gd name="connsiteY3" fmla="*/ 1850290 h 1995256"/>
              <a:gd name="connsiteX4" fmla="*/ 2497872 w 4694663"/>
              <a:gd name="connsiteY4" fmla="*/ 0 h 1995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94663" h="1995256">
                <a:moveTo>
                  <a:pt x="2497872" y="0"/>
                </a:moveTo>
                <a:lnTo>
                  <a:pt x="4694663" y="156117"/>
                </a:lnTo>
                <a:lnTo>
                  <a:pt x="3969834" y="1995256"/>
                </a:lnTo>
                <a:lnTo>
                  <a:pt x="0" y="1850290"/>
                </a:lnTo>
                <a:lnTo>
                  <a:pt x="2497872" y="0"/>
                </a:ln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402318" y="5145882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122158" y="5145882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outerShdw blurRad="152400" dist="38100" dir="2940000" algn="ctr" rotWithShape="0">
              <a:schemeClr val="tx1">
                <a:alpha val="70000"/>
              </a:schemeClr>
            </a:outerShdw>
          </a:effectLst>
          <a:scene3d>
            <a:camera prst="orthographicFront"/>
            <a:lightRig rig="threePt" dir="t"/>
          </a:scene3d>
          <a:sp3d>
            <a:bevelT w="457200" h="457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95325" y="419978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31202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6" grpId="0" animBg="1"/>
          <p:bldP spid="7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6" grpId="0" animBg="1"/>
          <p:bldP spid="7" grpId="0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Bounce looks more natural</a:t>
            </a:r>
            <a:br>
              <a:rPr lang="en-US" dirty="0" smtClean="0"/>
            </a:br>
            <a:r>
              <a:rPr lang="en-US" dirty="0" smtClean="0"/>
              <a:t>Here is an Excel image</a:t>
            </a:r>
            <a:br>
              <a:rPr lang="en-US" dirty="0" smtClean="0"/>
            </a:br>
            <a:r>
              <a:rPr lang="en-US" b="1" dirty="0" smtClean="0"/>
              <a:t>Same Fly-In Effect with .4 sec bounce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714" y="2356240"/>
            <a:ext cx="4028571" cy="3171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95325" y="419978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1360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" presetClass="exit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292" y="3779857"/>
            <a:ext cx="2771429" cy="904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2751"/>
            <a:ext cx="5546642" cy="47942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Total duration for the effect is 0.5 sec</a:t>
            </a:r>
          </a:p>
          <a:p>
            <a:r>
              <a:rPr lang="en-US" dirty="0" smtClean="0"/>
              <a:t>That is the time available for an object to come in from outside the slide and stop at the final position</a:t>
            </a:r>
          </a:p>
          <a:p>
            <a:r>
              <a:rPr lang="en-US" dirty="0" smtClean="0"/>
              <a:t>Usually it takes all the available time to do this action</a:t>
            </a:r>
          </a:p>
          <a:p>
            <a:r>
              <a:rPr lang="en-US" dirty="0" smtClean="0"/>
              <a:t>But when you say 0.4 sec is for bounce, it has to traverse the same distance in 0.1 sec</a:t>
            </a:r>
          </a:p>
          <a:p>
            <a:r>
              <a:rPr lang="en-US" dirty="0" smtClean="0"/>
              <a:t>Therefore it comes in fast and bounces for the remaining 0.4 sec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75292" y="5317523"/>
            <a:ext cx="28793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 Black" panose="020B0A04020102020204" pitchFamily="34" charset="0"/>
              </a:rPr>
              <a:t>BOUNCE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5292" y="1382751"/>
            <a:ext cx="2790476" cy="1371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Isosceles Triangle 6"/>
          <p:cNvSpPr/>
          <p:nvPr/>
        </p:nvSpPr>
        <p:spPr>
          <a:xfrm>
            <a:off x="7317434" y="5920485"/>
            <a:ext cx="595029" cy="5129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175291" y="5920485"/>
            <a:ext cx="27714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703" y="6045206"/>
            <a:ext cx="2916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Click to see the effect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51137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72691AF-6F7B-4248-B90E-3750F910BB20}" vid="{6C645758-E5EE-4921-B399-997BFA3F29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athena xmlns="http://schemas.microsoft.com/edu/athena" version="0.1.1207.0">
  <media streamable="true" audioOnly="true" start="55396" end="64000" audioFormat="{00001610-0000-0010-8000-00AA00389B71}" audioRate="48000" muted="false" volume="0.8" fadeIn="0" fadeOut="0" videoFormat="{34363248-0000-0010-8000-00AA00389B71}" videoRate="10" videoWidth="64" videoHeight="64"/>
</athena>
</file>

<file path=customXml/item10.xml><?xml version="1.0" encoding="utf-8"?>
<athena xmlns="http://schemas.microsoft.com/edu/athena" version="0.1.1207.0"/>
</file>

<file path=customXml/item11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MAR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D4AAAA+AAAAAQkAAAAIAAAACQ0AAAAAAAAAAAAAAAcMAAAAAAEAAAB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k5AAAACToAAAAJOwAAAAk8AAAACT0AAAAJPgAAAAk/AAAACUAAAAAJQQAAAAlCAAAACUMAAAAJRAAAAAlFAAAACUYAAAAJRwAAAAlIAAAACUkAAAAJSgAAAAlLAAAADQIHDQAAAAABAAAAAAAAAAQaU3R5bHVzUG9pbnRXaXRoVGltZVN0YW1wVjECAAAABQ4AAAAaU3R5bHVzUG9pbnRXaXRoVGltZVN0YW1wVjEEAAAAAVgBWQ5QcmVzc3VyZUZhY3RvcglUaW1lU3RhbXAAAAAABgYLEAIAAABQ9jmkJhjvPwAgHh4eHp4/AAAAP80GAAAAAAAAAQ8AAAAOAAAAgJpgvJV97j8AGhkZGRmpPwAAAD86BwAAAAAAAAEQAAAADgAAAOBzSE0w3uo/AJybm5ubuz8AAAA/OgcAAAAAAAABEQAAAA4AAACQYLyVfQ7pP0BVVVVVVcU/AAAAP0oHAAAAAAAAARIAAAAOAAAAoCYYb2Wf4z9AMjIyMjLSPwAAAD9KBwAAAAAAAAETAAAADgAAAEATjLeyz+E/gHNzc3Nz0z8AAAA/WQcAAAAAAAABFAAAAA4AAABg2eeQmmDcP4B4eHh4eNg/AAAAP1kHAAAAAAAAARUAAAAOAAAAIGqC8Vb22T/Aubm5ubnZPwAAAD9pBwAAAAAAAAEWAAAADgAAAKBDaoLxVtY/gH19fX193T8AAAA/aQcAAAAAAAABFwAAAA4AAACA1ATjrezTP8C+vr6+vt4/AAAAP3kHAAAAAAAAARgAAAAOAAAAgH0OqQnGyz+goKCgoKDgPwAAAD95BwAAAAAAAAEZAAAADgAAAIAOqQnGW8k/QEFBQUFB4T8AAAA/iAcAAAAAAAABGgAAAA4AAABAn0NqgvHGP4CCgoKCguI/AAAAP4gHAAAAAAAAARsAAAAOAAAAQJ9DaoLxxj/Aw8PDw8PjPwAAAD+YBwAAAAAAAAEcAAAADgAAAEDBeCv7HMI/wMPDw8PD4z8AAAA/mAcAAAAAAAABHQAAAA4AAABAwXgr+xzCP2BkZGRkZOQ/AAAAP6gHAAAAAAAAAR4AAAAOAAAAgKQmGG9lvz8ABQUFBQXlPwAAAD+oBwAAAAAAAAEfAAAADgAAAICkJhhvZb8/YGRkZGRk5D8AAAA/PggAAAAAAAABIAAAAA4AAACApCYYb2W/P4CCgoKCguI/AAAAP00IAAAAAAAAASEAAAAOAAAAgKQmGG9lvz9AQUFBQUHhPwAAAD9NCAAAAAAAAAEiAAAADgAAAICkJhhvZb8/oKCgoKCg4D8AAAA/XQgAAAAAAAABIwAAAA4AAABAwXgr+xzCP4B4eHh4eNg/AAAAP10IAAAAAAAAASQAAAAOAAAAQJ9DaoLxxj/AtLS0tLTUPwAAAD9tCAAAAAAAAAElAAAADgAAAIB9DqkJxss/QDIyMjIy0j8AAAA/bQgAAAAAAAABJgAAAA4AAACAfQ6pCcbLP8Dc3Nzc3Mw/AAAAP3wIAAAAAAAAAScAAAAOAAAAwK3sc0hN0D/A19fX19fHPwAAAD98CAAAAAAAAAEoAAAADgAAAMCt7HNITdA/QFVVVVVVxT8AAAA/jAgAAAAAAAABKQAAAA4AAACAZZ9DaoLRP8DS0tLS0sI/AAAAP4wIAAAAAAAAASoAAAAOAAAAAB1SE4y30j8AnJubm5u7PwAAAD+cCAAAAAAAAAErAAAADgAAAAAdUhOMt9I/AJeWlpaWtj8AAAA/yggAAAAAAAABLAAAAA4AAACA1ATjrezTP4BQUFBQUMA/AAAAP0cJAAAAAAAAAS0AAAAOAAAAgNQE463s0z/A0tLS0tLCPwAAAD9HCQAAAAAAAAEuAAAADgAAAIDUBOOt7NM/QFVVVVVVxT8AAAA/RwkAAAAAAAABLwAAAA4AAACAZZ9DaoLRP0BfX19fX88/AAAAP1cJAAAAAAAAATAAAAAOAAAAgGWfQ2qC0T/g8PDw8PDQPwAAAD9XCQAAAAAAAAExAAAADgAAAMCt7HNITdA/wLS0tLS01D8AAAA/ZwkAAAAAAAABMgAAAA4AAACAfQ6pCcbLP0A8PDw8PNw/AAAAP2cJAAAAAAAAATMAAAAOAAAAgA6pCcZbyT+goKCgoKDgPwAAAD92CQAAAAAAAAE0AAAADgAAAEDBeCv7HMI/YGRkZGRk5D8AAAA/dgkAAAAAAAABNQAAAA4AAACA55CaYLy1P4CHh4eHh+c/AAAAP4YJAAAAAAAAATYAAAAOAAAAgAnGW9nnsD9waWlpaWnpPwAAAD+GCQAAAAAAAAE3AAAADgAAAAA0wXgr+5w/UEtLS0tL6z8AAAA/hgkAAAAAAAABOAAAAA4AAAAANMF4K/ucPzAtLS0tLe0/AAAAP5YJAAAAAAAAATkAAAAOAAAAADTBeCv7nD9wbm5ubm7uPwAAAD+WCQAAAAAAAAE6AAAADgAAAAA0wXgr+5w/EA8PDw8P7z8AAAA/tQkAAAAAAAABOwAAAA4AAAAAV/Y5pCaoPxAPDw8PD+8/AAAAP+QJAAAAAAAAATwAAAAOAAAAgAnGW9nnsD8QDw8PDw/vPwAAAD/zCQAAAAAAAAE9AAAADgAAAIDnkJpgvLU/cG5ubm5u7j8AAAA/AwoAAAAAAAABPgAAAA4AAACApCYYb2W/PzAtLS0tLe0/AAAAPwMKAAAAAAAAAT8AAAAOAAAAQMF4K/scwj+QjIyMjIzsPwAAAD8TCgAAAAAAAAFAAAAADgAAAEAw3so+h8Q/8Ovr6+vr6z8AAAA/EwoAAAAAAAABQQAAAA4AAACADqkJxlvJP7Cqqqqqquo/AAAAPycKAAAAAAAAAUIAAAAOAAAAgH0OqQnGyz8QCgoKCgrqPwAAAD83CgAAAAAAAAFDAAAADgAAAMCt7HNITdA/cGlpaWlp6T8AAAA/NwoAAAAAAAABRAAAAA4AAACAZZ9DaoLRP8DIyMjIyOg/AAAAP0YKAAAAAAAAAUUAAAAOAAAAgNQE463s0z8gKCgoKCjoPwAAAD9WCgAAAAAAAAFGAAAADgAAACD7HFITjNc/ICgoKCgo6D8AAAA/VgoAAAAAAAABRwAAAA4AAACgss8hNcHYP4CHh4eHh+c/AAAAP2YKAAAAAAAAAUgAAAAOAAAA4CE1wXgr2z+Ah4eHh4fnPwAAAD9mCgAAAAAAAAFJAAAADgAAAOCQmmC8ld0/gIeHh4eH5z8AAAA/dQoAAAAAAAABSgAAAA4AAABgSE0w3sreP4CHh4eHh+c/AAAAP3UKAAAAAAAAAUsAAAAOAAAAAAAAAAAA4D+Ah4eHh4fnPwAAAD+FCgAAAAAAAAs=</ink>
</athena>
</file>

<file path=customXml/item12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OIy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DcAAAA3AAAAAQkAAAAIAAAACQ0AAAAAAAAAAAAAAAcMAAAAAAEAAAB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k5AAAACToAAAAJOwAAAAk8AAAACT0AAAAJPgAAAAk/AAAACUAAAAAJQQAAAAlCAAAACUMAAAAJRAAAAA0JBw0AAAAAAQAAAAAAAAAEGlN0eWx1c1BvaW50V2l0aFRpbWVTdGFtcFYxAgAAAAUOAAAAGlN0eWx1c1BvaW50V2l0aFRpbWVTdGFtcFYxBAAAAAFYAVkOUHJlc3N1cmVGYWN0b3IJVGltZVN0YW1wAAAAAAYGCxACAAAAAHJBxgUZhz8AAAAAAADYPwAAAD8jLAAAAAAAAAEPAAAADgAAAAA04c+EP5M/AAAAAAAA2D8AAAA/QiwAAAAAAAABEAAAAA4AAAAAr6G8hvKaPwAAAAAAANg/AAAAP1IsAAAAAAAAAREAAAAOAAAAgBWxVMRSoT8AAAAAAADYPwAAAD9SLAAAAAAAAAESAAAADgAAAABTEUtFLKU/AAAAAAAA2D8AAAA/YiwAAAAAAAABEwAAAA4AAAAAztE3R9+sPwAAAAAAANg/AAAAP2IsAAAAAAAAARQAAAAOAAAAAIHZA2YPuD8AAAAAAADYPwAAAD9xLAAAAAAAAAEVAAAADgAAAED8mfBnwr8/AAAAAAAA2D8AAAA/gSwAAAAAAAABFgAAAA4AAADAO63utLrDPwAAAAAAANg/AAAAP4EsAAAAAAAAARcAAAAOAAAAYHkN5TWUxz8AAAAAAADYPwAAAD+RLAAAAAAAAAEYAAAADgAAAOC2bdu2bcs/AAAAAAAA2D8AAAA/kSwAAAAAAAABGQAAAA4AAABg9M3RN0fPPwAAAAAAANg/AAAAP5EsAAAAAAAAARoAAAAOAAAAUBFLRSwV0T8AAAAAAADYPwAAAD+gLAAAAAAAAAEbAAAADgAAAHAor6G8htI/AAAAAAAA2D8AAAA/sCwAAAAAAAABHAAAAA4AAABAR98cfXPUPwAAAAAAANg/AAAAP7AsAAAAAAAAAR0AAAAOAAAAoFZ3Wt1p1T8AAAAAAADYPwAAAD+wLAAAAAAAAAEeAAAADgAAAGBeQ3kN5dU/AAAAAAAA2D8AAAA/zywAAAAAAAABHwAAAA4AAACwbdu2bdvWPwAAAAAAANg/AAAAP88sAAAAAAAAASAAAAAOAAAA0IQ/E/5M2D8AAAAAAADYPwAAAD/PLAAAAAAAAAEhAAAADgAAADCU11BeQ9k/AAAAAAAA2D8AAAA/zywAAAAAAAABIgAAAA4AAAAAswfMHjDbPwAAAAAAANg/AAAAP98sAAAAAAAAASMAAAAOAAAAcMKfCX8m3D8AAAAAAADYPwAAAD/uLAAAAAAAAAEkAAAADgAAACDKayivodw/AAAAAAAA2D8AAAA/7iwAAAAAAAABJQAAAA4AAABA4c+EPxPePwAAAAAAAOQ/AAAAP/4sAAAAAAAAASYAAAAOAAAA4Oibo2+O3j8AAAAAAADkPwAAAD/+LAAAAAAAAAEnAAAADgAAANgDZg+YPeA/AAAAAAAA5D8AAAA/Di0AAAAAAAABKAAAAA4AAACQCzIuyLjgPwAAAAAAAOQ/AAAAPw4tAAAAAAAAASkAAAAOAAAA8BrKayiv4T8AAAAAAADkPwAAAD8OLQAAAAAAAAEqAAAADgAAANAeMHvA7OE/AAAAAAAA5D8AAAA/HS0AAAAAAAABKwAAAA4AAABYKmKpiKXiPwAAAAAAAOQ/AAAAPx0tAAAAAAAAASwAAAAOAAAAOC7IuCDj4j8AAAAAAADkPwAAAD8tLQAAAAAAAAEtAAAADgAAAEhFLBWxVOQ/AAAAAAAA5D8AAAA/LS0AAAAAAAABLgAAAA4AAAAATfgz4c/kPwAAAAAAAOQ/AAAAPzwtAAAAAAAAAS8AAAAOAAAAiFgqYqmI5T8AAAAAAADkPwAAAD9MLQAAAAAAAAEwAAAADgAAAEBg9oDZA+Y/AAAAAAAA5D8AAAA/TC0AAAAAAAABMQAAAA4AAAAYZFyQcUHmPwAAAAAAAOQ/AAAAP0wtAAAAAAAAATIAAAAOAAAA0Gsor6G85j8AAAAAAADkPwAAAD9cLQAAAAAAAAEzAAAADgAAAFB3Wt1pdec/AAAAAAAA5D8AAAA/ay0AAAAAAAABNAAAAA4AAAAIfyb8mfDnPwAAAAAAANg/AAAAP2stAAAAAAAAATUAAAAOAAAA4IKMCzIu6D8AAAAAAADYPwAAAD97LQAAAAAAAAE2AAAADgAAAJiKWCpiqeg/AAAAAAAA2D8AAAA/iy0AAAAAAAABNwAAAA4AAABIkiRJkiTpPwAAAAAAANg/AAAAP4stAAAAAAAAATgAAAAOAAAAAJrwZ8Kf6T8AAAAAAADYPwAAAD+LLQAAAAAAAAE5AAAADgAAANidVnda3ek/AAAAAAAA2D8AAAA/mi0AAAAAAAABOgAAAA4AAABoqYilIpbqPwAAAAAAANg/AAAAP6otAAAAAAAAATsAAAAOAAAAwLgg44KM6z8AAAAAAADYPwAAAD+qLQAAAAAAAAE8AAAADgAAAKC8hvIayus/AAAAAAAA2D8AAAA/uS0AAAAAAAABPQAAAA4AAABQxFIRS0XsPwAAAAAAANg/AAAAP7ktAAAAAAAAAT4AAAAOAAAA4M+EPxP+7D8AAAAAAADYPwAAAD/JLQAAAAAAAAE/AAAADgAAAHDbtm3btu0/AAAAAAAA2D8AAAA/yS0AAAAAAAABQAAAAA4AAAAg44KMCzLuPwAAAAAAANg/AAAAP9ktAAAAAAAAAUEAAAAOAAAA+Obom6Nv7j8AAAAAAADYPwAAAD/ZLQAAAAAAAAFCAAAADgAAALDutLrT6u4/AAAAAAAA2D8AAAA/6C0AAAAAAAABQwAAAA4AAACI8hrKayjvPwAAAAAAANg/AAAAP+gtAAAAAAAAAUQAAAAOAAAAOPrm6Juj7z8AAAAAAADYPwAAAD/4LQAAAAAAAAs=</ink>
</athena>
</file>

<file path=customXml/item13.xml><?xml version="1.0" encoding="utf-8"?>
<athena xmlns="http://schemas.microsoft.com/edu/athena" version="0.1.1207.0">
  <media streamable="true" audioOnly="true" start="86149" end="93162" audioFormat="{00001610-0000-0010-8000-00AA00389B71}" audioRate="48000" muted="false" volume="0.8" fadeIn="0" fadeOut="0" videoFormat="{34363248-0000-0010-8000-00AA00389B71}" videoRate="10" videoWidth="64" videoHeight="64"/>
</athena>
</file>

<file path=customXml/item14.xml><?xml version="1.0" encoding="utf-8"?>
<athena xmlns="http://schemas.microsoft.com/edu/athena" version="0.1.1207.0"/>
</file>

<file path=customXml/item15.xml><?xml version="1.0" encoding="utf-8"?>
<athena xmlns="http://schemas.microsoft.com/edu/athena" version="0.1.1207.0"/>
</file>

<file path=customXml/item16.xml><?xml version="1.0" encoding="utf-8"?>
<athena xmlns="http://schemas.microsoft.com/edu/athena" version="0.1.1207.0"/>
</file>

<file path=customXml/item17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JEd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CsAAAArAAAAAQkAAAAIAAAACQ0AAAAAAAAAAAAAAAcMAAAAAAEAAAB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0VBw0AAAAAAQAAAAAAAAAEGlN0eWx1c1BvaW50V2l0aFRpbWVTdGFtcFYxAgAAAAUOAAAAGlN0eWx1c1BvaW50V2l0aFRpbWVTdGFtcFYxBAAAAAFYAVkOUHJlc3N1cmVGYWN0b3IJVGltZVN0YW1wAAAAAAYGCxACAAAAALqnEZZ7ij8AAAAAAADkPwAAAD97CgAAAAAAAAEPAAAADgAAAAAbYbmnEZY/AAAAAAAA5D8AAAA/+AoAAAAAAAABEAAAAA4AAACAyz2NsNyjPwAAAAAAAOQ/AAAAP/gKAAAAAAAAAREAAAAOAAAAAAnLPY2wrD8AAAAAAADkPwAAAD8HCwAAAAAAAAESAAAADgAAAMARlnsaYbk/AAAAAAAA5D8AAAA/BwsAAAAAAAABEwAAAA4AAACATyMs9zTCPwAAAAAAAOQ/AAAAPxcLAAAAAAAAARQAAAAOAAAAIJZ7GmG5xz8AAAAAAADkPwAAAD8XCwAAAAAAAAEVAAAADgAAANA9jbDc09A/AAAAAAAA5D8AAAA/JwsAAAAAAAABFgAAAA4AAAAgYbmnEZbTPwAAAAAAAOQ/AAAAPycLAAAAAAAAARcAAAAOAAAAUFjuaYTl1j8AAAAAAADkPwAAAD82CwAAAAAAAAEYAAAADgAAAMCnEZZ7Gtk/AAAAAAAA5D8AAAA/NgsAAAAAAAABGQAAAA4AAAAQyz2NsNzbPwAAAAAAAOQ/AAAAPzYLAAAAAAAAARoAAAAOAAAAgBphuacR3j8AAAAAAADkPwAAAD9GCwAAAAAAAAEbAAAADgAAACCWexphud8/AAAAAAAA5D8AAAA/RgsAAAAAAAABHAAAAA4AAADYCMs9jbDgPwAAAAAAANg/AAAAP1YLAAAAAAAAAR0AAAAOAAAAoEZY7mmE4T8AAAAAAADYPwAAAD9lCwAAAAAAAAEeAAAADgAAAJCw3NMIy+E/AAAAAAAA2D8AAAA/ZQsAAAAAAAABHwAAAA4AAABg7mmE5Z7iPwAAAAAAANg/AAAAP3ULAAAAAAAAASAAAAAOAAAASFjuaYTl4j8AAAAAAADYPwAAAD91CwAAAAAAAAEhAAAADgAAACgs9zTCcuM/AAAAAAAA2D8AAAA/dQsAAAAAAAABIgAAAA4AAAAAAAAAAADkPwAAAAAAANg/AAAAP4QLAAAAAAAAASMAAAAOAAAA0D2NsNzT5D8AAAAAAADYPwAAAD+ECwAAAAAAAAEkAAAADgAAALinEZZ7GuU/AAAAAAAA2D8AAAA/lAsAAAAAAAABJQAAAA4AAAB4TyMs9zTmPwAAAAAAANg/AAAAP5QLAAAAAAAAASYAAAAOAAAAQI2w3NMI5z8AAAAAAADYPwAAAD+kCwAAAAAAAAEnAAAADgAAAAA1wnJPI+g/AAAAAAAA2D8AAAA/pAsAAAAAAAABKAAAAA4AAADgCMs9jbDoPwAAAAAAANg/AAAAP7MLAAAAAAAAASkAAAAOAAAAyHJPIyz36D8AAAAAAADYPwAAAD+zCwAAAAAAAAEqAAAADgAAAJCw3NMIy+k/AAAAAAAA2D8AAAA/swsAAAAAAAABKwAAAA4AAABg7mmE5Z7qPwAAAAAAANg/AAAAP8MLAAAAAAAAASwAAAAOAAAASFjuaYTl6j8AAAAAAADYPwAAAD/DCwAAAAAAAAEtAAAADgAAAEDCck8jLOs/AAAAAAAA2D8AAAA/0wsAAAAAAAABLgAAAA4AAAAYlnsaYbnrPwAAAAAAANg/AAAAP9MLAAAAAAAAAS8AAAAOAAAAAAAAAAAA7D8AAAAAAADYPwAAAD/iCwAAAAAAAAEwAAAADgAAAPhphOWeRuw/AAAAAAAA2D8AAAA/8gsAAAAAAAABMQAAAA4AAADg0wjLPY3sPwAAAAAAANg/AAAAPwEMAAAAAAAAATIAAAAOAAAA0D2NsNzT7D8AAAAAAADYPwAAAD8BDAAAAAAAAAEzAAAADgAAALinEZZ7Gu0/AAAAAAAA2D8AAAA/IAwAAAAAAAABNAAAAA4AAACwEZZ7GmHtPwAAAAAAANg/AAAAPyAMAAAAAAAAATUAAAAOAAAAiOWeRlju7T8AAAAAAADYPwAAAD8wDAAAAAAAAAE2AAAADgAAAFgjLPc0wu4/AAAAAAAA5D8AAAA/MAwAAAAAAAABNwAAAA4AAAAw9zTCck/vPwAAAAAAAOQ/AAAAPz8MAAAAAAAAATgAAAAOAAAAKGG5pxGW7z8AAAAAAADkPwAAAD9PDAAAAAAAAAs=</ink>
</athena>
</file>

<file path=customXml/item18.xml><?xml version="1.0" encoding="utf-8"?>
<athena xmlns="http://schemas.microsoft.com/edu/athena" version="0.1.1207.0">
  <media streamable="true" audioOnly="true" start="111010" end="122533" audioFormat="{00001610-0000-0010-8000-00AA00389B71}" audioRate="48000" muted="false" volume="0.8" fadeIn="0" fadeOut="0" videoFormat="{34363248-0000-0010-8000-00AA00389B71}" videoRate="10" videoWidth="64" videoHeight="64"/>
</athena>
</file>

<file path=customXml/item19.xml><?xml version="1.0" encoding="utf-8"?>
<athena xmlns="http://schemas.microsoft.com/edu/athena" version="0.1.1207.0"/>
</file>

<file path=customXml/item2.xml><?xml version="1.0" encoding="utf-8"?>
<athena xmlns="http://schemas.microsoft.com/edu/athena" version="0.1.1207.0"/>
</file>

<file path=customXml/item20.xml><?xml version="1.0" encoding="utf-8"?>
<athena xmlns="http://schemas.microsoft.com/edu/athena" version="0.1.1207.0">
  <media streamable="true" audioOnly="true" start="0" end="4544" audioFormat="{00001610-0000-0010-8000-00AA00389B71}" audioRate="48000" muted="false" volume="0.8" fadeIn="0" fadeOut="0" videoFormat="{34363248-0000-0010-8000-00AA00389B71}" videoRate="10" videoWidth="64" videoHeight="64"/>
</athena>
</file>

<file path=customXml/item21.xml><?xml version="1.0" encoding="utf-8"?>
<athena xmlns="http://schemas.microsoft.com/edu/athena" version="0.1.1207.0">
  <media streamable="true" audioOnly="true" start="41801" end="49370" audioFormat="{00001610-0000-0010-8000-00AA00389B71}" audioRate="48000" muted="false" volume="0.8" fadeIn="0" fadeOut="0" videoFormat="{34363248-0000-0010-8000-00AA00389B71}" videoRate="10" videoWidth="64" videoHeight="64"/>
</athena>
</file>

<file path=customXml/item22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BAAAAAQAAAAHBAAAAAABAAAABAAAAAQWU3Ryb2tlV2l0aFRpbWVTdGFtcHNWMQIAAAAJBQAAAAkGAAAACQcAAAAJCAAAAAUFAAAAFlN0cm9rZVdpdGhUaW1lU3RhbXBzVjECAAAAEURyYXdpbmdBdHRyaWJ1dGVzDFN0eWx1c1BvaW50cwQEE0RyYXdpbmdBdHRyaWJ1dGVzVjECAAAAHlN0eWx1c1BvaW50V2l0aFRpbWVTdGFtcExpc3RWMQIAAAACAAAACQkAAAAJCgAAAAEGAAAABQAAAAkLAAAACQwAAAABBwAAAAUAAAAJDQAAAAkOAAAABQgAAAATQ2xlYXJDYW52YXNTdHJva2VWMQMAAAAJVGltZVN0YW1wEURyYXdpbmdBdHRyaWJ1dGVzDFN0eWx1c1BvaW50cwAEBBATRHJhd2luZ0F0dHJpYnV0ZXNWMQIAAAAeU3R5bHVzUG9pbnRXaXRoVGltZVN0YW1wTGlzdFYxAgAAAAIAAACFVgAAAAAAAAoJDwAAAAwQAAAAU1ByZXNlbnRhdGlvbkNvcmUsIFZlcnNpb249NC4wLjAuMCwgQ3VsdHVyZT1uZXV0cmFsLCBQdWJsaWNLZXlUb2tlbj0zMWJmMzg1NmFkMzY0ZTM1BQkAAAATRHJhd2luZ0F0dHJpYnV0ZXNWMQoAAAAHX2NvbG9yQQdfY29sb3JSB19jb2xvckcHX2NvbG9yQgpGaXRUb0N1cnZlBkhlaWdodA5JZ25vcmVQcmVzc3VyZQ1Jc0hpZ2hsaWdodGVyCVN0eWx1c1RpcAVXaWR0aAAAAAAAAAAABAACAgICAQYBARxTeXN0ZW0uV2luZG93cy5JbmsuU3R5bHVzVGlwEAAAAAYCAAAA//8AAAAAAAAAAAAIQAAABe////8cU3lzdGVtLldpbmRvd3MuSW5rLlN0eWx1c1RpcAEAAAAHdmFsdWVfXwAIEAAAAAEAAAAAAAAAAAAIQAUKAAAAHlN0eWx1c1BvaW50V2l0aFRpbWVTdGFtcExpc3RWMQMAAAANTGlzdGAxK19pdGVtcwxMaXN0YDErX3NpemUPTGlzdGAxK192ZXJzaW9uBAAAKFNoYXJlZC5JbmtpbmcuU3R5bHVzUG9pbnRXaXRoVGltZVN0YW1wW10CAAAACAgCAAAACRIAAABsAAAAbAAAAAELAAAACQAAAP//AAAAAAAAAAAACEAAAAHt////7////wEAAAAAAAAAAAAIQAEMAAAACgAAAAkUAAAAPgAAAD4AAAABDQAAAAkAAAD//wAAAAAAAAAAAAhAAAAB6////+////8BAAAAAAAAAAAACEABDgAAAAoAAAAJFgAAAFQAAABUAAAAAQ8AAAAKAAAACRcAAAAAAAAAAAAAAAcSAAAAAAEAAACAAAAABBpTdHlsdXNQb2ludFdpdGhUaW1lU3RhbXBWMQIAAAAJGAAAAAkZAAAACRoAAAAJGwAAAAkcAAAACR0AAAAJHgAAAAkfAAAACSAAAAAJIQAAAAkiAAAACSMAAAAJJAAAAAklAAAACSYAAAAJJwAAAAkoAAAACSkAAAAJKgAAAAkrAAAACSwAAAAJLQAAAAkuAAAACS8AAAAJMAAAAAkxAAAACTIAAAAJMwAAAAk0AAAACTUAAAAJNgAAAAk3AAAACTgAAAAJOQAAAAk6AAAACTsAAAAJPAAAAAk9AAAACT4AAAAJPwAAAAlAAAAACUEAAAAJQgAAAAlDAAAACUQAAAAJRQAAAAlGAAAACUcAAAAJSAAAAAlJAAAACUoAAAAJSwAAAAlMAAAACU0AAAAJTgAAAAlPAAAACVAAAAAJUQAAAAlSAAAACVMAAAAJVAAAAAlVAAAACVYAAAAJVwAAAAlYAAAACVkAAAAJWgAAAAlbAAAACVwAAAAJXQAAAAleAAAACV8AAAAJYAAAAAlhAAAACWIAAAAJYwAAAAlkAAAACWUAAAAJZgAAAAlnAAAACWgAAAAJaQAAAAlqAAAACWsAAAAJbAAAAAltAAAACW4AAAAJbwAAAAlwAAAACXEAAAAJcgAAAAlzAAAACXQAAAAJdQAAAAl2AAAACXcAAAAJeAAAAAl5AAAACXoAAAAJewAAAAl8AAAACX0AAAAJfgAAAAl/AAAACYAAAAAJgQAAAAmCAAAACYMAAAANFAcUAAAAAAEAAABAAAAABBpTdHlsdXNQb2ludFdpdGhUaW1lU3RhbXBWMQIAAAAJhAAAAAmFAAAACYYAAAAJhwAAAAmIAAAACYkAAAAJigAAAAmLAAAACYwAAAAJjQAAAAmOAAAACY8AAAAJkAAAAAmRAAAACZIAAAAJkwAAAAmUAAAACZUAAAAJlgAAAAmXAAAACZgAAAAJmQAAAAmaAAAACZsAAAAJnAAAAAmdAAAACZ4AAAAJnwAAAAmgAAAACaEAAAAJogAAAAmjAAAACaQAAAAJpQAAAAmmAAAACacAAAAJqAAAAAmpAAAACaoAAAAJqwAAAAmsAAAACa0AAAAJrgAAAAmvAAAACbAAAAAJsQAAAAmyAAAACbMAAAAJtAAAAAm1AAAACbYAAAAJtwAAAAm4AAAACbkAAAAJugAAAAm7AAAACbwAAAAJvQAAAAm+AAAACb8AAAAJwAAAAAnBAAAADQIHFgAAAAABAAAAgAAAAAQaU3R5bHVzUG9pbnRXaXRoVGltZVN0YW1wVjECAAAACcIAAAAJwwAAAAnEAAAACcUAAAAJxgAAAAnHAAAACcgAAAAJyQAAAAnKAAAACcsAAAAJzAAAAAnNAAAACc4AAAAJzwAAAAnQAAAACdEAAAAJ0gAAAAnTAAAACdQAAAAJ1QAAAAnWAAAACdcAAAAJ2AAAAAnZAAAACdoAAAAJ2wAAAAncAAAACd0AAAAJ3gAAAAnfAAAACeAAAAAJ4QAAAAniAAAACeMAAAAJ5AAAAAnlAAAACeYAAAAJ5wAAAAnoAAAACekAAAAJ6gAAAAnrAAAACewAAAAJ7QAAAAnuAAAACe8AAAAJ8AAAAAnxAAAACfIAAAAJ8wAAAAn0AAAACfUAAAAJ9gAAAAn3AAAACfgAAAAJ+QAAAAn6AAAACfsAAAAJ/AAAAAn9AAAACf4AAAAJ/wAAAAkAAQAACQEBAAAJAgEAAAkDAQAACQQBAAAJBQEAAAkGAQAACQcBAAAJCAEAAAkJAQAACQoBAAAJCwEAAAkMAQAACQ0BAAAJDgEAAAkPAQAACRABAAAJEQEAAAkSAQAACRMBAAAJFAEAAAkVAQAADSwHFwAAAAABAAAAAAAAAAQaU3R5bHVzUG9pbnRXaXRoVGltZVN0YW1wVjECAAAABRgAAAAaU3R5bHVzUG9pbnRXaXRoVGltZVN0YW1wVjEEAAAAAVgBWQ5QcmVzc3VyZUZhY3RvcglUaW1lU3RhbXAAAAAABgYLEAIAAAAgXXTRRRfZP6ALCUKVwZ4/AAAAP4cRAAAAAAAAARkAAAAYAAAA4EUXXXTR2T+gCwlClcGePwAAAD+WEQAAAAAAAAEaAAAAGAAAAOBFF1100dk/wHOAdkcjmz8AAAA/lhEAAAAAAAABGwAAABgAAACgLrrooovaP8BzgHZHI5s/AAAAP6YRAAAAAAAAARwAAAAYAAAAoC666KKL2j/A2/eq+YSXPwAAAD+mEQAAAAAAAAEdAAAAGAAAAEAXXXTRRds/wENv36vmkz8AAAA/thEAAAAAAAABHgAAABgAAAAAAAAAAADcP8BDb9+r5pM/AAAAP7YRAAAAAAAAAR8AAAAYAAAAAAAAAAAA3D/Aq+YTXkiQPwAAAD/FEQAAAAAAAAEgAAAAGAAAAMDooosuutw/wKvmE15IkD8AAAA/xREAAAAAAAABIQAAABgAAACA0UUXXXTdP8Cr5hNeSJA/AAAAP9URAAAAAAAAASIAAAAYAAAAQLrooosu3j+AJ7yQIFSJPwAAAD/VEQAAAAAAAAEjAAAAGAAAAOCiiy666N4/gCe8kCBUiT8AAAA/5REAAAAAAAABJAAAABgAAADgoosuuujeP8D3qvmEF4I/AAAAP+URAAAAAAAAASUAAAAYAAAAoIsuuuii3z/A96r5hBeCPwAAAD/0EQAAAAAAAAEmAAAAGAAAADC66KKLLuA/wPeq+YQXgj8AAAA/9BEAAAAAAAABJwAAABgAAAAwuuiiiy7gP4CPM8XStXU/AAAAPwQSAAAAAAAAASgAAAAYAAAAkC666KKL4D+AjzPF0rV1PwAAAD8TEgAAAAAAAAEpAAAAGAAAAEAXXXTRReE/gI8zxdK1dT8AAAA/IxIAAAAAAAABKgAAABgAAACwiy666KLhP4CPM8XStXU/AAAAPzMSAAAAAAAAASsAAAAYAAAAAAAAAAAA4j+AjzPF0rV1PwAAAD9CEgAAAAAAAAEsAAAAGAAAAGB00UUXXeI/gI8zxdK1dT8AAAA/QhIAAAAAAAABLQAAABgAAADA6KKLLrriP4CPM8XStXU/AAAAP1ISAAAAAAAAAS4AAAAYAAAA0EUXXXTR4z+AjzPF0rV1PwAAAD9SEgAAAAAAAAEvAAAAGAAAADC66KKLLuQ/gI8zxdK1dT8AAAA/YhIAAAAAAAABMAAAABgAAACQLrrooovkP4CPM8XStXU/AAAAP2ISAAAAAAAAATEAAAAYAAAA8KKLLrro5D+AjzPF0rV1PwAAAD9xEgAAAAAAAAEyAAAAGAAAAEAXXXTRReU/gI8zxdK1dT8AAAA/gRIAAAAAAAABMwAAABgAAACgiy666KLlP8D3qvmEF4I/AAAAP4ESAAAAAAAAATQAAAAYAAAAAAAAAAAA5j/A96r5hBeCPwAAAD+BEgAAAAAAAAE1AAAAGAAAAMDooosuuuY/wPeq+YQXgj8AAAA/kBIAAAAAAAABNgAAABgAAADA6KKLLrrmP4AnvJAgVIk/AAAAP5ASAAAAAAAAATcAAAAYAAAAgNFFF1105z+AJ7yQIFSJPwAAAD+gEgAAAAAAAAE4AAAAGAAAADC66KKLLug/wKvmE15IkD8AAAA/oBIAAAAAAAABOQAAABgAAACQLrrooovoP8BDb9+r5pM/AAAAP7ASAAAAAAAAAToAAAAYAAAA8KKLLrro6D/A2/eq+YSXPwAAAD+wEgAAAAAAAAE7AAAAGAAAAPCiiy666Og/wHOAdkcjmz8AAAA/vxIAAAAAAAABPAAAABgAAACgiy666KLpP8BzgHZHI5s/AAAAP78SAAAAAAAAAT0AAAAYAAAAwOiiiy666j+gCwlClcGePwAAAD+/EgAAAAAAAAE+AAAAGAAAACBddNFFF+s/oAsJQpXBnj8AAAA/zxIAAAAAAAABPwAAABgAAABw0UUXXXTrP6ALCUKVwZ4/AAAAP88SAAAAAAAAAUAAAAAYAAAA4EUXXXTR6z/Q0ciG8S+hPwAAAD/fEgAAAAAAAAFBAAAAGAAAAOBFF1100es/0B2NbBj/oj8AAAA/3xIAAAAAAAABQgAAABgAAAAwuuiiiy7sP9AdjWwY/6I/AAAAP+4SAAAAAAAAAUMAAAAYAAAA8KKLLrro7D/QaVFSP86kPwAAAD/uEgAAAAAAAAFEAAAAGAAAAEAXXXTRRe0/0LUVOGadpj8AAAA//hIAAAAAAAABRQAAABgAAACgiy666KLtP8AB2h2NbKg/AAAAPw0TAAAAAAAAAUYAAAAYAAAAAAAAAAAA7j/ATZ4DtDuqPwAAAD8dEwAAAAAAAAFHAAAAGAAAAAAAAAAAAO4/wJli6doKrD8AAAA/HRMAAAAAAAABSAAAABgAAABgdNFFF13uP7Ax67Qoqa8/AAAAPy0TAAAAAAAAAUkAAAAYAAAAsOiiiy667j/YvlfNJ7ywPwAAAD88EwAAAAAAAAFKAAAAGAAAALDooosuuu4/2Aocs06Lsj8AAAA/SxMAAAAAAAABSwAAABgAAACw6KKLLrruP9gw/iXicrM/AAAAP0sTAAAAAAAAAUwAAAAYAAAAsOiiiy667j/QVuCYdVq0PwAAAD9bEwAAAAAAAAFNAAAAGAAAAHDRRRdddO8/0KKkfpwptj8AAAA/WxMAAAAAAAABTgAAABgAAABw0UUXXXTvP9DuaGTD+Lc/AAAAP2oTAAAAAAAAAU8AAAAYAAAAcNFFF1107z/IFEvXVuC4PwAAAD96EwAAAAAAAAFQAAAAGAAAAHDRRRdddO8/yDotSurHuT8AAAA/iRMAAAAAAAABUQAAABgAAABw0UUXXXTvP8hgD719r7o/AAAAP5kTAAAAAAAAAVIAAAAYAAAAcNFFF1107z/IhvEvEZe7PwAAAD+ZEwAAAAAAAAFTAAAAGAAAACBddNFFF+8/yKzToqR+vD8AAAA/qRMAAAAAAAABVAAAABgAAAAgXXTRRRfvP8DStRU4Zr0/AAAAP6kTAAAAAAAAAVUAAAAYAAAAsOiiiy667j/AHnr7XjW/PwAAAD+4EwAAAAAAAAFWAAAAGAAAAKCLLrroou0/YCIuN3kOwD8AAAA/uBMAAAAAAAABVwAAABgAAABAF1100UXtP2AiLjd5DsA/AAAAP8gTAAAAAAAAAVgAAAAYAAAAQBdddNFF7T9gNZ/wQoLAPwAAAD/IEwAAAAAAAAFZAAAAGAAAAPCiiy666Ow/YDWf8EKCwD8AAAA/2BMAAAAAAAABWgAAABgAAAAwuuiiiy7sP1xIEKoM9sA/AAAAP9gTAAAAAAAAAVsAAAAYAAAAcNFFF1106z9cSBCqDPbAPwAAAD/nEwAAAAAAAAFcAAAAGAAAAHDRRRdddOs/XFuBY9ZpwT8AAAA/5xMAAAAAAAABXQAAABgAAAAgXXTRRRfrP1xbgWPWacE/AAAAP+cTAAAAAAAAAV4AAAAYAAAAwOiiiy666j9cW4Fj1mnBPwAAAD/3EwAAAAAAAAFfAAAAGAAAAGB00UUXXeo/XFuBY9ZpwT8AAAA/9xMAAAAAAAABYAAAABgAAACgiy666KLpP1xbgWPWacE/AAAAPwYUAAAAAAAAAWEAAAAYAAAAkC666KKL6D9cW4Fj1mnBPwAAAD8WFAAAAAAAAAFiAAAAGAAAADC66KKLLug/XFuBY9ZpwT8AAAA/FhQAAAAAAAABYwAAABgAAADQRRdddNHnP1xbgWPWacE/AAAAPyYUAAAAAAAAAWQAAAAYAAAAEF100UUX5z9cW4Fj1mnBPwAAAD8mFAAAAAAAAAFlAAAAGAAAAAAAAAAAAOY/XFuBY9ZpwT8AAAA/JhQAAAAAAAABZgAAABgAAABAF1100UXlP1xbgWPWacE/AAAAPzUUAAAAAAAAAWcAAAAYAAAAMLrooosu5D9cSBCqDPbAPwAAAD81FAAAAAAAAAFoAAAAGAAAANBFF1100eM/XEgQqgz2wD8AAAA/RRQAAAAAAAABaQAAABgAAAAAAAAAAADiP2AiLjd5DsA/AAAAP1UUAAAAAAAAAWoAAAAYAAAAQBdddNFF4T9gIi43eQ7APwAAAD9VFAAAAAAAAAFrAAAAGAAAAKCLLrroot8/YCIuN3kOwD8AAAA/ZBQAAAAAAAABbAAAABgAAADgoosuuujeP8AeevteNb8/AAAAP2QUAAAAAAAAAW0AAAAYAAAAwOiiiy663D/A+JeIy02+PwAAAD9kFAAAAAAAAAFuAAAAGAAAAAAAAAAAANw/wPiXiMtNvj8AAAA/dBQAAAAAAAABbwAAABgAAABAF1100UXbP8D4l4jLTb4/AAAAP3QUAAAAAAAAAXAAAAAYAAAAoC666KKL2j/A+JeIy02+PwAAAD+DFAAAAAAAAAFxAAAAGAAAAKAuuuiii9o/yKzToqR+vD8AAAA/8RQAAAAAAAABcgAAABgAAACgLrrooovaP8iG8S8Rl7s/AAAAP/EUAAAAAAAAAXMAAAAYAAAAIF100UUX2T/IYA+9fa+6PwAAAD/xFAAAAAAAAAF0AAAAGAAAACBddNFFF9k/yDotSurHuT8AAAA/ABUAAAAAAAABdQAAABgAAADAiy666KLXP9DIhvEvEbc/AAAAPxAVAAAAAAAAAXYAAAAYAAAAwIsuuuii1z/QfMILCUK1PwAAAD8QFQAAAAAAAAF3AAAAGAAAAMCLLrrootc/2Aocs06Lsj8AAAA/IBUAAAAAAAABeAAAABgAAADAiy666KLXP9jkOUC7o7E/AAAAPyAVAAAAAAAAAXkAAAAYAAAAwIsuuuii1z/YvlfNJ7ywPwAAAD8vFQAAAAAAAAF6AAAAGAAAAMCLLrrootc/wOUmzwHarT8AAAA/PxUAAAAAAAABewAAABgAAADAiy666KLXP8CZYunaCqw/AAAAP08VAAAAAAAAAXwAAAAYAAAAwIsuuuii1z/AAdodjWyoPwAAAD9TFQAAAAAAAAF9AAAAGAAAAGB00UUXXdg/wAHaHY1sqD8AAAA/UxUAAAAAAAABfgAAABgAAAAgXXTRRRfZP9C1FThmnaY/AAAAP2IVAAAAAAAAAX8AAAAYAAAA4EUXXXTR2T/QtRU4Zp2mPwAAAD9iFQAAAAAAAAGAAAAAGAAAAOBFF1100dk/0GlRUj/OpD8AAAA/chUAAAAAAAABgQAAABgAAACgLrrooovaP9BpUVI/zqQ/AAAAP3IVAAAAAAAAAYIAAAAYAAAAQBdddNFF2z/QaVFSP86kPwAAAD+BFQAAAAAAAAGDAAAAGAAAAEAXXXTRRds/0B2NbBj/oj8AAAA/gRUAAAAAAAABhAAAABgAAAAA0kUXXXSRP9+YdVqU1O8/AAAAP3weAAAAAAAAAYUAAAAYAAAAAF500UUXnT/fmHValNTvPwAAAD/qHgAAAAAAAAGGAAAAGAAAAAB10UUXXaQ/35h1WpTU7z8AAAA/+R4AAAAAAAABhwAAABgAAAAAu+iiiy6qP9+YdVqU1O8/AAAAPwkfAAAAAAAAAYgAAAAYAAAAAAAAAAAAsD/fmHValNTvPwAAAD8ZHwAAAAAAAAGJAAAAGAAAAACjiy666LI/35h1WpTU7z8AAAA/GR8AAAAAAAABigAAABgAAAAARhdddNG1P9+YdVqU1O8/AAAAPygfAAAAAAAAAYsAAAAYAAAAAOmiiy66uD/fmHValNTvPwAAAD9HHwAAAAAAAAGMAAAAGAAAAACMLrroors/35h1WpTU7z8AAAA/Zx8AAAAAAAABjQAAABgAAACALrrooou+P9+YdVqU1O8/AAAAP2cfAAAAAAAAAY4AAAAYAAAAAOmiiy66wD/fmHValNTvPwAAAD+LHwAAAAAAAAGPAAAAGAAAAMCLLrroosM/35h1WpTU7z8AAAA/qh8AAAAAAAABkAAAABgAAAAAXXTRRRfFP9+YdVqU1O8/AAAAP7ofAAAAAAAAAZEAAAAYAAAAAAAAAAAAyD/fmHValNTvPwAAAD/JHwAAAAAAAAGSAAAAGAAAAIDRRRdddMk/35h1WpTU7z8AAAA/2R8AAAAAAAABkwAAABgAAAAAo4suuujKP9+YdVqU1O8/AAAAP/gfAAAAAAAAAZQAAAAYAAAAgHTRRRddzD/fmHValNTvPwAAAD8IIAAAAAAAAAGVAAAAGAAAAABGF1100c0/35h1WpTU7z8AAAA/GCAAAAAAAAABlgAAABgAAABgdNFFF13QP9+YdVqU1O8/AAAAPxggAAAAAAAAAZcAAAAYAAAAIF100UUX0T/fmHValNTvPwAAAD8nIAAAAAAAAAGYAAAAGAAAAOBFF1100dE/35h1WpTU7z8AAAA/NyAAAAAAAAABmQAAABgAAADgRRdddNHRPx9UGeyht+8/AAAAP0YgAAAAAAAAAZoAAAAYAAAAoC666KKL0j8fVBnsobfvPwAAAD9WIAAAAAAAAAGbAAAAGAAAAEAXXXTRRdM/H1QZ7KG37z8AAAA/ZiAAAAAAAAABnAAAABgAAAAgAAAAAADUPx9UGeyht+8/AAAAP3UgAAAAAAAAAZ0AAAAYAAAAwOiiiy661D8fVBnsobfvPwAAAD+FIAAAAAAAAAGeAAAAGAAAAIDRRRdddNU/H1QZ7KG37z8AAAA/wyAAAAAAAAABnwAAABgAAABAuuiiiy7WPx9UGeyht+8/AAAAP9MgAAAAAAAAAaAAAAAYAAAAwIsuuuii1z8fVBnsobfvPwAAAD/TIAAAAAAAAAGhAAAAGAAAAGB00UUXXdg/H1QZ7KG37z8AAAA/0yAAAAAAAAABogAAABgAAAAgXXTRRRfZPx9UGeyht+8/AAAAP+MgAAAAAAAAAaMAAAAYAAAA4EUXXXTR2T8fVBnsobfvPwAAAD/yIAAAAAAAAAGkAAAAGAAAAKAuuuiii9o/H1QZ7KG37z8AAAA/8iAAAAAAAAABpQAAABgAAABAF1100UXbPx9UGeyht+8/AAAAP/IgAAAAAAAAAaYAAAAYAAAAAAAAAAAA3D8fVBnsobfvPwAAAD8CIQAAAAAAAAGnAAAAGAAAAIDRRRdddN0/H1QZ7KG37z8AAAA/MSEAAAAAAAABqAAAABgAAABAuuiiiy7ePx9UGeyht+8/AAAAP1AhAAAAAAAAAakAAAAYAAAA4KKLLrro3j8fVBnsobfvPwAAAD9gIQAAAAAAAAGqAAAAGAAAAKCLLrroot8/H1QZ7KG37z8AAAA/byEAAAAAAAABqwAAABgAAAAwuuiiiy7gPx9UGeyht+8/AAAAP38hAAAAAAAAAawAAAAYAAAAkC666KKL4D8fVBnsobfvPwAAAD+7IQAAAAAAAAGtAAAAGAAAAPCiiy666OA/H1QZ7KG37z8AAAA/+iEAAAAAAAABrgAAABgAAADwoosuuujgP18PvX2vmu8/AAAAPwoiAAAAAAAAAa8AAAAYAAAAQBdddNFF4T9fD719r5rvPwAAAD8KIgAAAAAAAAGwAAAAGAAAALCLLrroouE/Xw+9fa+a7z8AAAA/GSIAAAAAAAABsQAAABgAAAAAAAAAAADiP18PvX2vmu8/AAAAP6UjAAAAAAAAAbIAAAAYAAAAYHTRRRdd4j9fD719r5rvPwAAAD+0IwAAAAAAAAGzAAAAGAAAAMDooosuuuI/n8pgD7197z8AAAA/xCMAAAAAAAABtAAAABgAAAAgXXTRRRfjP5/KYA+9fe8/AAAAP9QjAAAAAAAAAbUAAAAYAAAAgNFFF1104z+fymAPvX3vPwAAAD/dJAAAAAAAAAG2AAAAGAAAANBFF1100eM/n8pgD7197z8AAAA/7SQAAAAAAAABtwAAABgAAACQLrrooovkP5/KYA+9fe8/AAAAP/0kAAAAAAAAAbgAAAAYAAAAQBdddNFF5T+fymAPvX3vPwAAAD8MJQAAAAAAAAG5AAAAGAAAAKCLLrroouU/n8pgD7197z8AAAA/DCUAAAAAAAABugAAABgAAABgdNFFF13mP5/KYA+9fe8/AAAAP5klAAAAAAAAAbsAAAAYAAAAwOiiiy665j+fymAPvX3vPwAAAD/wJgAAAAAAAAG8AAAAGAAAAIDRRRdddOc/n8pgD7197z8AAAA//yYAAAAAAAABvQAAABgAAAAwuuiiiy7oP18PvX2vmu8/AAAAPw8nAAAAAAAAAb4AAAAYAAAAkC666KKL6D9fD719r5rvPwAAAD8PJwAAAAAAAAG/AAAAGAAAAPCiiy666Og/Xw+9fa+a7z8AAAA/HicAAAAAAAABwAAAABgAAACgiy666KLpP18PvX2vmu8/AAAAPy4nAAAAAAAAAcEAAAAYAAAAAAAAAAAA6j9fD719r5rvPwAAAD9dJwAAAAAAAAHCAAAAGAAAACBddNFFF+M/pUVJ/ThT7D8AAAA/3DEAAAAAAAABwwAAABgAAAAgXXTRRRfjP+UA7Y5GNuw/AAAAP30yAAAAAAAAAcQAAAAYAAAAMLrooosu5D9ndzSyYfzrPwAAAD+NMgAAAAAAAAHFAAAAGAAAAJAuuuiii+Q/pzLYQ2/f6z8AAAA/jTIAAAAAAAABxgAAABgAAADwoosuuujkP+fte9V8wus/AAAAP50yAAAAAAAAAccAAAAYAAAA8KKLLrro5D9nZMP4l4jrPwAAAD+dMgAAAAAAAAHIAAAAGAAAAKCLLrroouU/Z2TD+JeI6z8AAAA/nTIAAAAAAAAByQAAABgAAACgiy666KLlP6cfZ4qla+s/AAAAP6wyAAAAAAAAAcoAAAAYAAAAAAAAAAAA5j+nH2eKpWvrPwAAAD+sMgAAAAAAAAHLAAAAGAAAAAAAAAAAAOY/59oKHLNO6z8AAAA/vDIAAAAAAAABzAAAABgAAABgdNFFF13mP+faChyzTus/AAAAP5czAAAAAAAAAc0AAAAYAAAAEF100UUX5z9nZMP4l4jrPwAAAD+mMwAAAAAAAAHOAAAAGAAAAIDRRRdddOc/J6kfZ4ql6z8AAAA/tjMAAAAAAAABzwAAABgAAAAwuuiiiy7oPyepH2eKpes/AAAAP8UzAAAAAAAAAdAAAAAYAAAAMLrooosu6D/n7XvVfMLrPwAAAD/VMwAAAAAAAAHRAAAAGAAAAJAuuuiii+g/5+171XzC6z8AAAA/1TMAAAAAAAAB0gAAABgAAADwoosuuujoP6cy2ENv3+s/AAAAP+UzAAAAAAAAAdMAAAAYAAAAUBdddNFF6T9ndzSyYfzrPwAAAD8INAAAAAAAAAHUAAAAGAAAAKCLLrroouk/JbyQIFQZ7D8AAAA/GDQAAAAAAAAB1QAAABgAAAAAAAAAAADqP6VFSf04U+w/AAAAPzc0AAAAAAAAAdYAAAAYAAAAYHTRRRdd6j+lRUn9OFPsPwAAAD83NAAAAAAAAAHXAAAAGAAAAGB00UUXXeo/ZYqlaytw7D8AAAA/RjQAAAAAAAAB2AAAABgAAADA6KKLLrrqPyXPAdodjew/AAAAP1Y0AAAAAAAAAdkAAAAYAAAAwOiiiy666j/lE15IEKrsPwAAAD9WNAAAAAAAAAHaAAAAGAAAACBddNFFF+s/pVi6tgLH7D8AAAA/ZjQAAAAAAAAB2wAAABgAAAAgXXTRRRfrP2WdFiX14+w/AAAAP2Y0AAAAAAAAAdwAAAAYAAAAcNFFF1106z8l4nKT5wDtPwAAAD91NAAAAAAAAAHdAAAAGAAAAOBFF1100es/4ybPAdod7T8AAAA/dTQAAAAAAAAB3gAAABgAAADgRRdddNHrP6NrK3DMOu0/AAAAP4U0AAAAAAAAAd8AAAAYAAAAMLrooosu7D8j9eNMsXTtPwAAAD+FNAAAAAAAAAHgAAAAGAAAAJAuuuiii+w/4zlAu6OR7T8AAAA/pDQAAAAAAAAB4QAAABgAAACQLrrooovsP6N+nCmWru0/AAAAP6Q0AAAAAAAAAeIAAAAYAAAAkC666KKL7D9jw/iXiMvtPwAAAD+kNAAAAAAAAAHjAAAAGAAAAPCiiy666Ow/Y8P4l4jL7T8AAAA/tDQAAAAAAAAB5AAAABgAAADwoosuuujsPyMIVQZ76O0/AAAAP7Q0AAAAAAAAAeUAAAAYAAAA8KKLLrro7D+jkQ3jXyLuPwAAAD/jNAAAAAAAAAHmAAAAGAAAAPCiiy666Ow/YdZpUVI/7j8AAAA/AjUAAAAAAAAB5wAAABgAAABAF1100UXtP+FfIi43ee4/AAAAPyE1AAAAAAAAAegAAAAYAAAAQBdddNFF7T+hpH6cKZbuPwAAAD8xNQAAAAAAAAHpAAAAGAAAAEAXXXTRRe0/IS43eQ7Q7j8AAAA/QDUAAAAAAAAB6gAAABgAAABAF1100UXtP+Fyk+cA7e4/AAAAP1A1AAAAAAAAAesAAAAYAAAA8KKLLrro7D/hcpPnAO3uPwAAAD9gNQAAAAAAAAHsAAAAGAAAAPCiiy666Ow/obfvVfMJ7z8AAAA/bzUAAAAAAAAB7QAAABgAAACQLrrooovsP6G371XzCe8/AAAAP281AAAAAAAAAe4AAAAYAAAAMLrooosu7D+ht+9V8wnvPwAAAD+PNQAAAAAAAAHvAAAAGAAAADC66KKLLuw/H0GoMthD7z8AAAA/jzUAAAAAAAAB8AAAABgAAADgRRdddNHrPx9BqDLYQ+8/AAAAP541AAAAAAAAAfEAAAAYAAAAIF100UUX6z8fQagy2EPvPwAAAD+uNQAAAAAAAAHyAAAAGAAAAMDooosuuuo/H0GoMthD7z8AAAA/zTUAAAAAAAAB8wAAABgAAAAAAAAAAADqPx9BqDLYQ+8/AAAAP901AAAAAAAAAfQAAAAYAAAAoIsuuuii6T8fQagy2EPvPwAAAD/dNQAAAAAAAAH1AAAAGAAAAKCLLrroouk/n8pgD7197z8AAAA/7DUAAAAAAAAB9gAAABgAAADwoosuuujoP18PvX2vmu8/AAAAP+w1AAAAAAAAAfcAAAAYAAAAkC666KKL6D9fD719r5rvPwAAAD/xNQAAAAAAAAH4AAAAGAAAADC66KKLLug/Xw+9fa+a7z8AAAA/ETYAAAAAAAAB+QAAABgAAACA0UUXXXTnP18PvX2vmu8/AAAAP242AAAAAAAAAfoAAAAYAAAAEF100UUX5z9fD719r5rvPwAAAD+ONgAAAAAAAAH7AAAAGAAAAGB00UUXXeY/Xw+9fa+a7z8AAAA/CzcAAAAAAAAB/AAAABgAAAAAAAAAAADmP18PvX2vmu8/AAAAPxo3AAAAAAAAAf0AAAAYAAAAAAAAAAAA5j+fymAPvX3vPwAAAD8aNwAAAAAAAAH+AAAAGAAAAEAXXXTRReU/34UEocpg7z8AAAA/GjcAAAAAAAAB/wAAABgAAADwoosuuujkPx9BqDLYQ+8/AAAAPyo3AAAAAAAAAQABAAAYAAAAMLrooosu5D+ht+9V8wnvPwAAAD85NwAAAAAAAAEBAQAAGAAAANBFF1100eM/4XKT5wDt7j8AAAA/OTcAAAAAAAABAgEAABgAAACA0UUXXXTjPyEuN3kO0O4/AAAAPzk3AAAAAAAAAQMBAAAYAAAAIF100UUX4z9h6doKHLPuPwAAAD9JNwAAAAAAAAEEAQAAGAAAACBddNFFF+M/4V8iLjd57j8AAAA/STcAAAAAAAABBQEAABgAAABgdNFFF13iP+FfIi43ee4/AAAAP1k3AAAAAAAAAQYBAAAYAAAAYHTRRRdd4j8hG8a/RFzuPwAAAD+nNwAAAAAAAAEHAQAAGAAAAGB00UUXXeI/o5EN418i7j8AAAA/tjcAAAAAAAABCAEAABgAAABgdNFFF13iP+NMsXRtBe4/AAAAP7Y3AAAAAAAAAQkBAAAYAAAAAAAAAAAA4j8jCFUGe+jtPwAAAD/GNwAAAAAAAAEKAQAAGAAAAAAAAAAAAOI/Y8P4l4jL7T8AAAA/1jcAAAAAAAABCwEAABgAAAAAAAAAAADiP6N+nCmWru0/AAAAP9Y3AAAAAAAAAQwBAAAYAAAAAAAAAAAA4j/jOUC7o5HtPwAAAD/1NwAAAAAAAAENAQAAGAAAAAAAAAAAAOI/I/XjTLF07T8AAAA/BTgAAAAAAAABDgEAABgAAAAAAAAAAADiP2Owh96+V+0/AAAAPwU4AAAAAAAAAQ8BAAAYAAAAAAAAAAAA4j+jaytwzDrtPwAAAD8kOAAAAAAAAAEQAQAAGAAAAAAAAAAAAOI/4ybPAdod7T8AAAA/QzgAAAAAAAABEQEAABgAAAAAAAAAAADiPyXicpPnAO0/AAAAP1M4AAAAAAAAARIBAAAYAAAAAAAAAAAA4j9lnRYl9ePsPwAAAD9iOAAAAAAAAAETAQAAGAAAAGB00UUXXeI/ZZ0WJfXj7D8AAAA/YjgAAAAAAAABFAEAABgAAABgdNFFF13iP6VYurYCx+w/AAAAP4I4AAAAAAAAARUBAAAYAAAAYHTRRRdd4j/lE15IEKrsPwAAAD+hOAAAAAAAAAs=</ink>
</athena>
</file>

<file path=customXml/item23.xml><?xml version="1.0" encoding="utf-8"?>
<athena xmlns="http://schemas.microsoft.com/edu/athena" version="0.1.1207.0"/>
</file>

<file path=customXml/item24.xml><?xml version="1.0" encoding="utf-8"?>
<athena xmlns="http://schemas.microsoft.com/edu/athena" version="0.1.1207.0">
  <media streamable="true" audioOnly="true" start="20557" end="33583" audioFormat="{00001610-0000-0010-8000-00AA00389B71}" audioRate="48000" muted="false" volume="0.8" fadeIn="0" fadeOut="0" videoFormat="{34363248-0000-0010-8000-00AA00389B71}" videoRate="10" videoWidth="64" videoHeight="64"/>
</athena>
</file>

<file path=customXml/item25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LhF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GoAAABqAAAAAQkAAAAIAAAACQ0AAAAAAAAAAAAAAAcMAAAAAAEAAAC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k5AAAACToAAAAJOwAAAAk8AAAACT0AAAAJPgAAAAk/AAAACUAAAAAJQQAAAAlCAAAACUMAAAAJRAAAAAlFAAAACUYAAAAJRwAAAAlIAAAACUkAAAAJSgAAAAlLAAAACUwAAAAJTQAAAAlOAAAACU8AAAAJUAAAAAlRAAAACVIAAAAJUwAAAAlUAAAACVUAAAAJVgAAAAlXAAAACVgAAAAJWQAAAAlaAAAACVsAAAAJXAAAAAldAAAACV4AAAAJXwAAAAlgAAAACWEAAAAJYgAAAAljAAAACWQAAAAJZQAAAAlmAAAACWcAAAAJaAAAAAlpAAAACWoAAAAJawAAAAlsAAAACW0AAAAJbgAAAAlvAAAACXAAAAAJcQAAAAlyAAAACXMAAAAJdAAAAAl1AAAACXYAAAAJdwAAAA0WBw0AAAAAAQAAAAAAAAAEGlN0eWx1c1BvaW50V2l0aFRpbWVTdGFtcFYxAgAAAAUOAAAAGlN0eWx1c1BvaW50V2l0aFRpbWVTdGFtcFYxBAAAAAFYAVkOUHJlc3N1cmVGYWN0b3IJVGltZVN0YW1wAAAAAAYGCxACAAAAgPPSQH1eej8AG8prKK/hPwAAAD+UGwAAAAAAAAEPAAAADgAAAADLr2Bo+YU/ABvKayiv4T8AAAA/EBwAAAAAAAABEAAAAA4AAACAHPYgksOOPwAbymsor+E/AAAAPxAcAAAAAAAAAREAAAAOAAAA4Dae8N3Gkz8AG8prKK/hPwAAAD8fHAAAAAAAAAESAAAADgAAAIBfwdDyK5g/ABvKayiv4T8AAAA/HxwAAAAAAAABEwAAAA4AAAAgiOSwB5GcP+A1lNdQXuM/AAAAPy8cAAAAAAAAARQAAAAOAAAAwGyVuJitoj/gNZTXUF7jPwAAAD8vHAAAAAAAAAEVAAAADgAAABABpygj4KQ/4DWU11Be4z8AAAA/PhwAAAAAAAABFgAAAA4AAABgUu3oTKqtP+BQXkN5DeU/AAAAPz4cAAAAAAAAARcAAAAOAAAAsAeRHPYgsj/gUF5DeQ3lPwAAAD9OHAAAAAAAAAEYAAAADgAAANjRmVQ7OrM/4FBeQ3kN5T8AAAA/ThwAAAAAAAABGQAAAA4AAAAoZqvExWy1P+BQXkN5DeU/AAAAP14cAAAAAAAAARoAAAAOAAAAgPq8NFCftz/gUF5DeQ3lPwAAAD9eHAAAAAAAAAEbAAAADgAAAKjExWyVuLg/4FBeQ3kN5T8AAAA/bRwAAAAAAAABHAAAAA4AAADQjs6k2tG5P+BQXkN5DeU/AAAAP30cAAAAAAAAAR0AAAAOAAAAAFnX3B/ruj/gUF5DeQ3lPwAAAD99HAAAAAAAAAEeAAAADgAAACgj4BRlBLw/4FBeQ3kN5T8AAAA/jRwAAAAAAAABHwAAAA4AAACogfq8NFC/P+BQXkN5DeU/AAAAP40cAAAAAAAAASAAAAAOAAAA6KWB+rw0wD/gUF5DeQ3lPwAAAD+cHAAAAAAAAAEhAAAADgAAACDVjs6k2sE/4Gsor6G85j8AAAA/nBwAAAAAAAABIgAAAA4AAABMn5cG6vPCP+BrKK+hvOY/AAAAP6wcAAAAAAAAASMAAAAOAAAAjM6k2tGZxD/gayivobzmPwAAAD+sHAAAAAAAAAEkAAAADgAAALSYrRIXs8U/4Gsor6G85j8AAAA/uxwAAAAAAAABJQAAAA4AAAAILb+CoeXHP8CG8hrKa+g/AAAAP7scAAAAAAAAASYAAAAOAAAASFzMVomLyT+gobyG8hrqPwAAAD/LHAAAAAAAAAEnAAAADgAAAJzw3cYTvss/oKG8hvIa6j8AAAA/yxwAAAAAAAABKAAAAA4AAADcH+ua+2PNP6ChvIbyGuo/AAAAP8scAAAAAAAAASkAAAAOAAAABOrz0kB9zj+gobyG8hrqPwAAAD/bHAAAAAAAAAEqAAAADgAAADC0/AqGls8/oKG8hvIa6j8AAAA/6hwAAAAAAAABKwAAAA4AAAC28YTvNp7QP6ChvIbyGuo/AAAAP+ocAAAAAAAAASwAAAAOAAAAQiSHPYjk0D+gobyG8hrqPwAAAD/6HAAAAAAAAAEtAAAADgAAAOK7jSd8t9E/gLyG8hrK6z8AAAA/+hwAAAAAAAABLgAAAA4AAABq7o91zf3RP4C8hvIayus/AAAAPwodAAAAAAAAAS8AAAAOAAAACoaWX8HQ0j+AvIbyGsrrPwAAAD8KHQAAAAAAAAEwAAAADgAAAJa4mK0SF9M/gLyG8hrK6z8AAAA/Ch0AAAAAAAABMQAAAA4AAAC+gqHlVzDUP4C8hvIayus/AAAAPxkdAAAAAAAAATIAAAAOAAAARrWjM6l21D+AvIbyGsrrPwAAAD8ZHQAAAAAAAAEzAAAADgAAAFoaqM9LA9U/gLyG8hrK6z8AAAA/KR0AAAAAAAABNAAAAA4AAADqTKodnUnVP4C8hvIayus/AAAAPykdAAAAAAAAATUAAAAOAAAAhuSwB5Ec1j+AvIbyGsrrPwAAAD84HQAAAAAAAAE2AAAADgAAABIXs1XiYtY/gLyG8hrK6z8AAAA/OB0AAAAAAAABNwAAAA4AAAAmfLfxhO/WP4C8hvIayus/AAAAP0gdAAAAAAAAATgAAAAOAAAA2njCdxtP2D+AvIbyGsrrPwAAAD9IHQAAAAAAAAE5AAAADgAAAHoQyWEPItk/gLyG8hrK6z8AAAA/SB0AAAAAAAABOgAAAA4AAACSdc39sa7ZP4C8hvIayus/AAAAP1gdAAAAAAAAATsAAAAOAAAAQnLYg0gO2z+AvIbyGsrrPwAAAD9YHQAAAAAAAAE8AAAADgAAAN4J32084ds/gNdQXkN57T8AAAA/Zx0AAAAAAAABPQAAAA4AAAAynvDdxhPeP4DXUF5Dee0/AAAAP2cdAAAAAAAAAT4AAAAOAAAAwtDyKxha3j+A11BeQ3ntPwAAAD93HQAAAAAAAAE/AAAADgAAAF5o+RUMLd8/gNdQXkN57T8AAAA/dx0AAAAAAAABQAAAAA4AAAD+///////fP4DXUF5Dee0/AAAAP4cdAAAAAAAAAUEAAAAOAAAAz0sD9Xlp4D+A11BeQ3ntPwAAAD+HHQAAAAAAAAFCAAAADgAAAFl+BUPLr+A/gNdQXkN57T8AAAA/lh0AAAAAAAABQwAAAA4AAAApygg4RRnhP4DXUF5Dee0/AAAAP5YdAAAAAAAAAUQAAAAOAAAA+RUMLb+C4T+A11BeQ3ntPwAAAD+mHQAAAAAAAAFFAAAADgAAAMlhDyI57OE/gNdQXkN57T8AAAA/ph0AAAAAAAABRgAAAA4AAABTlBFwijLiP4DXUF5Dee0/AAAAP7UdAAAAAAAAAUcAAAAOAAAAI+AUZQSc4j+A11BeQ3ntPwAAAD+1HQAAAAAAAAFIAAAADgAAAGn5FQwtv+I/gNdQXkN57T8AAAA/xR0AAAAAAAABSQAAAA4AAABNqh2dSbXjP4C8hvIayus/AAAAP8UdAAAAAAAAAUoAAAAOAAAA19wf65r74z+AvIbyGsrrPwAAAD/VHQAAAAAAAAFLAAAADgAAAOtBJIc9iOQ/oKG8hvIa6j8AAAA/1R0AAAAAAAABTAAAAA4AAAB1dCbVjs7kP6ChvIbyGuo/AAAAP+QdAAAAAAAAAU0AAAAOAAAAWSUuZqvE5T+gobyG8hrqPwAAAD/kHQAAAAAAAAFOAAAADgAAAOVXMLT8CuY/oKG8hvIa6j8AAAA/9B0AAAAAAAABTwAAAA4AAAA/1jX3x7rmP8CG8hrKa+g/AAAAP/QdAAAAAAAAAVAAAAAOAAAAyQg4RRkB5z/AhvIaymvoPwAAAD8EHgAAAAAAAAFRAAAADgAAAFU7OpNqR+c/4FBeQ3kN5T8AAAA/BB4AAAAAAAABUgAAAA4AAACZVDs6k2rnP+BQXkN5DeU/AAAAPxMeAAAAAAAAAVMAAAAOAAAAI4c9iOSw5z/gUF5DeQ3lPwAAAD8THgAAAAAAAAFUAAAADgAAAGmgPi8N1Oc/4FBeQ3kN5T8AAAA/Ix4AAAAAAAABVQAAAA4AAACtuT/WNffnP+BQXkN5DeU/AAAAPyMeAAAAAAAAAVYAAAAOAAAA89JAfV4a6D/gUF5DeQ3lPwAAAD8yHgAAAAAAAAFXAAAADgAAADfsQSSHPeg/4FBeQ3kN5T8AAAA/Qh4AAAAAAAABWAAAAA4AAAB/BUPLr2DoP+BQXkN5DeU/AAAAP1IeAAAAAAAAAVkAAAAOAAAACThFGQGn6D/gNZTXUF7jPwAAAD9SHgAAAAAAAAFaAAAADgAAAE1RRsApyug/4DWU11Be4z8AAAA/YR4AAAAAAAABWwAAAA4AAADXg0gOexDpP+A1lNdQXuM/AAAAP2EeAAAAAAAAAVwAAAAOAAAAG51JtaMz6T/gNZTXUF7jPwAAAD9xHgAAAAAAAAFdAAAADgAAAKXPSwP1eek/ABvKayiv4T8AAAA/cR4AAAAAAAABXgAAAA4AAAB3G0/4buPpPwAbymsor+E/AAAAP3EeAAAAAAAAAV8AAAAOAAAARWdS7ehM6j8AG8prKK/hPwAAAD+BHgAAAAAAAAFgAAAADgAAAIuAU5QRcOo/ABvKayiv4T8AAAA/gR4AAAAAAAABYQAAAA4AAADPmVQ7OpPqPwAbymsor+E/AAAAP5AeAAAAAAAAAWIAAAAOAAAAoeVXMLT86j8AAAAAAADgPwAAAD+QHgAAAAAAAAFjAAAADgAAAG8xWyUuZus/AAAAAAAA4D8AAAA/oB4AAAAAAAABZAAAAA4AAAC1SlzMVonrP0DKayivodw/AAAAP6AeAAAAAAAAAWUAAAAOAAAAQX1eGqjP6z9Aymsor6HcPwAAAD+vHgAAAAAAAAFmAAAADgAAAMuvYGj5Few/QMprKK+h3D8AAAA/rx4AAAAAAAABZwAAAA4AAABV4mK2SlzsP0CU11BeQ9k/AAAAP68eAAAAAAAAAWgAAAAOAAAAmftjXXN/7D9AlNdQXkPZPwAAAD+/HgAAAAAAAAFpAAAADgAAAN8UZQScouw/gCivobyG0j8AAAA/vx4AAAAAAAABagAAAA4AAABrR2dS7ejsP4Aor6G8htI/AAAAP88eAAAAAAAAAWsAAAAOAAAAr2Bo+RUM7T+AKK+hvIbSPwAAAD/eHgAAAAAAAAFsAAAADgAAADmTakdnUu0/gCivobyG0j8AAAA/7h4AAAAAAAABbQAAAA4AAAB/rGvuj3XtP4B5DeU1lMc/AAAAP+4eAAAAAAAAAW4AAAAOAAAAw8VslbiY7T+AeQ3lNZTHPwAAAD/+HgAAAAAAAAFvAAAADgAAAE34buMJ3+0/gHkN5TWUxz8AAAA/DR8AAAAAAAABcAAAAA4AAACTEXCKMgLuP4B5DeU1lMc/AAAAP1sfAAAAAAAAAXEAAAAOAAAAH0Ry2INI7j+AeQ3lNZTHPwAAAD9rHwAAAAAAAAFyAAAADgAAAGNdc3+sa+4/gHkN5TWUxz8AAAA/ax8AAAAAAAABcwAAAA4AAADtj3XN/bHuP4B5DeU1lMc/AAAAP3sfAAAAAAAAAXQAAAAOAAAAMal2dCbV7j+AeQ3lNZTHPwAAAD97HwAAAAAAAAF1AAAADgAAAEcOexDJYe8/AER5DeU1tD8AAAA/ih8AAAAAAAABdgAAAA4AAADRQH1eGqjvPwBEeQ3lNbQ/AAAAP4ofAAAAAAAAAXcAAAAOAAAAF1p+BUPL7z8ARHkN5TW0PwAAAD+aHwAAAAAAAAs=</ink>
</athena>
</file>

<file path=customXml/item26.xml><?xml version="1.0" encoding="utf-8"?>
<athena xmlns="http://schemas.microsoft.com/edu/athena" version="0.1.1207.0"/>
</file>

<file path=customXml/item27.xml><?xml version="1.0" encoding="utf-8"?>
<athena xmlns="http://schemas.microsoft.com/edu/athena" version="0.1.1207.0"/>
</file>

<file path=customXml/item28.xml><?xml version="1.0" encoding="utf-8"?>
<athena xmlns="http://schemas.microsoft.com/edu/athena" version="0.1.1207.0"/>
</file>

<file path=customXml/item29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Bog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HMAAABzAAAAAQkAAAAIAAAACQ0AAAAAAAAAAAAAAAcMAAAAAAEAAAC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k5AAAACToAAAAJOwAAAAk8AAAACT0AAAAJPgAAAAk/AAAACUAAAAAJQQAAAAlCAAAACUMAAAAJRAAAAAlFAAAACUYAAAAJRwAAAAlIAAAACUkAAAAJSgAAAAlLAAAACUwAAAAJTQAAAAlOAAAACU8AAAAJUAAAAAlRAAAACVIAAAAJUwAAAAlUAAAACVUAAAAJVgAAAAlXAAAACVgAAAAJWQAAAAlaAAAACVsAAAAJXAAAAAldAAAACV4AAAAJXwAAAAlgAAAACWEAAAAJYgAAAAljAAAACWQAAAAJZQAAAAlmAAAACWcAAAAJaAAAAAlpAAAACWoAAAAJawAAAAlsAAAACW0AAAAJbgAAAAlvAAAACXAAAAAJcQAAAAlyAAAACXMAAAAJdAAAAAl1AAAACXYAAAAJdwAAAAl4AAAACXkAAAAJegAAAAl7AAAACXwAAAAJfQAAAAl+AAAACX8AAAAJgAAAAA0NBw0AAAAAAQAAAAAAAAAEGlN0eWx1c1BvaW50V2l0aFRpbWVTdGFtcFYxAgAAAAUOAAAAGlN0eWx1c1BvaW50V2l0aFRpbWVTdGFtcFYxBAAAAAFYAVkOUHJlc3N1cmVGYWN0b3IJVGltZVN0YW1wAAAAAAYGCxACAAAAALZt27Ztiz8A16NwPQrHPwAAAD/0EAAAAAAAAAEPAAAADgAAAABt27Zt25Y/ANejcD0Kxz8AAAA/cREAAAAAAAABEAAAAA4AAACAkiRJkiSpPwDXo3A9Csc/AAAAP4ARAAAAAAAAAREAAAAOAAAAQJIkSZIksT8A16NwPQrHPwAAAD+AEQAAAAAAAAESAAAADgAAAIAkSZIkSbo/wFG4HoXrwT8AAAA/gBEAAAAAAAABEwAAAA4AAABAkiRJkiTFP4CZmZmZmbk/AAAAP5ARAAAAAAAAARQAAAAOAAAAYNu2bdu2yT+AmZmZmZm5PwAAAD+QEQAAAAAAAAEVAAAADgAAAFCSJEmSJNM/gJmZmZmZuT8AAAA/oBEAAAAAAAABFgAAAA4AAABAkiRJkiTXP4CZmZmZmbk/AAAAP6ARAAAAAAAAARcAAAAOAAAAYNu2bdu22z+AmZmZmZm5PwAAAD+gEQAAAAAAAAEYAAAADgAAACBJkiRJkt4/gJmZmZmZuT8AAAA/sxEAAAAAAAABGQAAAA4AAAAAAAAAAADhP4CZmZmZmbk/AAAAP7MRAAAAAAAAARoAAAAOAAAASJIkSZIk4j+AmZmZmZm5PwAAAD/DEQAAAAAAAAEbAAAADgAAAAAAAAAAAOM/gJmZmZmZuT8AAAA/wxEAAAAAAAABHAAAAA4AAACQJEmSJEnjP4CZmZmZmbk/AAAAP9IRAAAAAAAAAR0AAAAOAAAAsG3btm3b4z+AmZmZmZm5PwAAAD/SEQAAAAAAAAEeAAAADgAAANi2bdu2beQ/gJmZmZmZuT8AAAA/4hEAAAAAAAABHwAAAA4AAABo27Zt27bkP4CZmZmZmbk/AAAAP+IRAAAAAAAAASAAAAAOAAAA+P//////5D8AHoXrUbiuPwAAAD/yEQAAAAAAAAEhAAAADgAAAChJkiRJkuU/AB6F61G4rj8AAAA/8hEAAAAAAAABIgAAAA4AAABIkiRJkiTmPwAehetRuK4/AAAAPwESAAAAAAAAASMAAAAOAAAAAAAAAAAA5z8AHoXrUbiuPwAAAD8BEgAAAAAAAAEkAAAADgAAAChJkiRJkuc/AB6F61G4rj8AAAA/ERIAAAAAAAABJQAAAA4AAABw27Zt27boPwAehetRuK4/AAAAPxESAAAAAAAAASYAAAAOAAAAIEmSJEmS6T+AmZmZmZm5PwAAAD8hEgAAAAAAAAEnAAAADgAAAChJkiRJkus/gJmZmZmZuT8AAAA/IRIAAAAAAAABKAAAAA4AAABIkiRJkiTsP4CZmZmZmbk/AAAAPzASAAAAAAAAASkAAAAOAAAAuG3btm3b7T/AUbgehevBPwAAAD8wEgAAAAAAAAEqAAAADgAAAHDbtm3btu4/wFG4HoXrwT8AAAA/QBIAAAAAAAABKwAAAA4AAAAAAAAAAADvP8BRuB6F68E/AAAAP0ASAAAAAAAAASwAAAAOAAAAIEmSJEmS7z/AUbgehevBPwAAAD9PEgAAAAAAAAEtAAAADgAAAJAkSZIkSe8/wFG4HoXrwT8AAAA/zBIAAAAAAAABLgAAAA4AAABw27Zt27buPwDXo3A9Csc/AAAAP9wSAAAAAAAAAS8AAAAOAAAAuG3btm3b7T8A16NwPQrHPwAAAD/cEgAAAAAAAAEwAAAADgAAAHDbtm3btuw/ANejcD0Kxz8AAAA/3BIAAAAAAAABMQAAAA4AAABIkiRJkiTqPwBcj8L1KMw/AAAAP+wSAAAAAAAAATIAAAAOAAAA4LZt27Zt5j8AXI/C9SjMPwAAAD/7EgAAAAAAAAEzAAAADgAAAGjbtm3btuQ/oHA9Ctej0D8AAAA/+xIAAAAAAAABNAAAAA4AAAAAAAAAAADjPyAzMzMzM9M/AAAAPwsTAAAAAAAAATUAAAAOAAAAaNu2bdu24j8gMzMzMzPTPwAAAD8LEwAAAAAAAAE2AAAADgAAAJAkSZIkSeE/IDMzMzMz0z8AAAA/CxMAAAAAAAABNwAAAA4AAAAAAAAAAADhPyAzMzMzM9M/AAAAPxsTAAAAAAAAATgAAAAOAAAASJIkSZIk4D/A9Shcj8LVPwAAAD8bEwAAAAAAAAE5AAAADgAAAHDbtm3btt8/wPUoXI/C1T8AAAA/KhMAAAAAAAABOgAAAA4AAAAAAAAAAADeP8D1KFyPwtU/AAAAPyoTAAAAAAAAATsAAAAOAAAA4LZt27Zt3T/A9Shcj8LVPwAAAD86EwAAAAAAAAE8AAAADgAAAIAkSZIkSdw/YLgehetR2D8AAAA/OhMAAAAAAAABPQAAAA4AAAAgSZIkSZLaP2C4HoXrUdg/AAAAP0kTAAAAAAAAAT4AAAAOAAAA0LZt27Zt2T9guB6F61HYPwAAAD9JEwAAAAAAAAE/AAAADgAAAJAkSZIkSdg/YLgehetR2D8AAAA/WRMAAAAAAAABQAAAAA4AAABw27Zt27bXP2C4HoXrUdg/AAAAP1kTAAAAAAAAAUEAAAAOAAAAQJIkSZIk1z9guB6F61HYPwAAAD9pEwAAAAAAAAFCAAAADgAAAAAAAAAAANY/YLgehetR2D8AAAA/aRMAAAAAAAABQwAAAA4AAADgtm3btm3VP2C4HoXrUdg/AAAAP3gTAAAAAAAAAUQAAAAOAAAAsG3btm3b1D9guB6F61HYPwAAAD94EwAAAAAAAAFFAAAADgAAAJAkSZIkSdQ/YLgehetR2D8AAAA/iBMAAAAAAAABRgAAAA4AAACQJEmSJEnUP+B6FK5H4do/AAAAP4gTAAAAAAAAAUcAAAAOAAAAcNu2bdu20z/gehSuR+HaPwAAAD+YEwAAAAAAAAFIAAAADgAAAFCSJEmSJNM/4HoUrkfh2j8AAAA/pxMAAAAAAAABSQAAAA4AAAAgSZIkSZLSP+B6FK5H4do/AAAAP6cTAAAAAAAAAUoAAAAOAAAAAAAAAAAA0j/gehSuR+HaPwAAAD+sEwAAAAAAAAFLAAAADgAAAAAAAAAAANI/gD0K16Nw3T8AAAA/uxMAAAAAAAABTAAAAA4AAADgtm3btm3RPwAAAAAAAOA/AAAAP8sTAAAAAAAAAU0AAAAOAAAAwG3btm3b0D8AAAAAAADgPwAAAD/bEwAAAAAAAAFOAAAADgAAAIAkSZIkSdA/AAAAAAAA4D8AAAA/6hMAAAAAAAABTwAAAA4AAADAbdu2bdvQPwAAAAAAAOA/AAAAP0gUAAAAAAAAAVAAAAAOAAAAcNu2bdu20z8AAAAAAADgPwAAAD9YFAAAAAAAAAFRAAAADgAAAJAkSZIkSdQ/AAAAAAAA4D8AAAA/WBQAAAAAAAABUgAAAA4AAAAAAAAAAADaP1DhehSuR+E/AAAAP2cUAAAAAAAAAVMAAAAOAAAAwG3btm3b3D9Q4XoUrkfhPwAAAD9nFAAAAAAAAAFUAAAADgAAALht27Zt2+E/kML1KFyP4j8AAAA/ZxQAAAAAAAABVQAAAA4AAAAgSZIkSZLjP5DC9Shcj+I/AAAAP3cUAAAAAAAAAVYAAAAOAAAAmCRJkiRJ5T/go3A9CtfjPwAAAD93FAAAAAAAAAFXAAAADgAAAHDbtm3btuY/IIXrUbge5T8AAAA/hxQAAAAAAAABWAAAAA4AAAAoSZIkSZLnPyCF61G4HuU/AAAAP4cUAAAAAAAAAVkAAAAOAAAAuG3btm3b5z8ghetRuB7lPwAAAD+WFAAAAAAAAAFaAAAADgAAANi2bdu2beg/IIXrUbge5T8AAAA/phQAAAAAAAABWwAAAA4AAAC4bdu2bdvnPyCF61G4HuU/AAAAP0IVAAAAAAAAAVwAAAAOAAAAAAAAAAAA5z8ghetRuB7lPwAAAD9SFQAAAAAAAAFdAAAADgAAALht27Zt2+U/IIXrUbge5T8AAAA/UhUAAAAAAAABXgAAAA4AAAD4///////kPyCF61G4HuU/AAAAP2EVAAAAAAAAAV8AAAAOAAAAAAAAAAAA4z8ghetRuB7lPwAAAD9hFQAAAAAAAAFgAAAADgAAANi2bdu2beI/cGZmZmZm5j8AAAA/cRUAAAAAAAABYQAAAA4AAAAgSZIkSZLhP7BH4XoUruc/AAAAP3EVAAAAAAAAAWIAAAAOAAAAkCRJkiRJ4T+wR+F6FK7nPwAAAD+BFQAAAAAAAAFjAAAADgAAANi2bdu2beA/EClcj8L16D8AAAA/gRUAAAAAAAABZAAAAA4AAABIkiRJkiTgPxApXI/C9eg/AAAAP5AVAAAAAAAAAWUAAAAOAAAAcNu2bdu23z9QCtejcD3qPwAAAD+QFQAAAAAAAAFmAAAADgAAAFCSJEmSJN8/UArXo3A96j8AAAA/oBUAAAAAAAABZwAAAA4AAAAgSZIkSZLeP1AK16NwPeo/AAAAP68VAAAAAAAAAWgAAAAOAAAAAAAAAAAA3j9QCtejcD3qPwAAAD+0FQAAAAAAAAFpAAAADgAAAOC2bdu2bd0/kOtRuB6F6z8AAAA/xBUAAAAAAAABagAAAA4AAAAgSZIkSZLeP5DrUbgehes/AAAAP48WAAAAAAAAAWsAAAAOAAAAcNu2bdu23z+Q61G4HoXrPwAAAD+fFgAAAAAAAAFsAAAADgAAAHDbtm3btuA/kOtRuB6F6z8AAAA/nxYAAAAAAAABbQAAAA4AAAAAAAAAAADhP5DrUbgehes/AAAAP64WAAAAAAAAAW4AAAAOAAAAcNu2bdu24D+Q61G4HoXrPwAAAD96FwAAAAAAAAFvAAAADgAAAEiSJEmSJOA/kOtRuB6F6z8AAAA/ehcAAAAAAAABcAAAAA4AAABQkiRJkiTfP5DrUbgehes/AAAAP4kXAAAAAAAAAXEAAAAOAAAAIEmSJEmS3j+Q61G4HoXrPwAAAD+JFwAAAAAAAAFyAAAADgAAAOC2bdu2bd0/kOtRuB6F6z8AAAA/mRcAAAAAAAABcwAAAA4AAAAgSZIkSZLaP5DrUbgehes/AAAAP5kXAAAAAAAAAXQAAAAOAAAA0LZt27Zt2T+Q61G4HoXrPwAAAD+oFwAAAAAAAAF1AAAADgAAAJAkSZIkSdg/kOtRuB6F6z8AAAA/qBcAAAAAAAABdgAAAA4AAABw27Zt27bXP5DrUbgehes/AAAAP7gXAAAAAAAAAXcAAAAOAAAAQJIkSZIk1z+Q61G4HoXrPwAAAD+4FwAAAAAAAAF4AAAADgAAAAAAAAAAANY/kOtRuB6F6z8AAAA/vBcAAAAAAAABeQAAAA4AAAAgSZIkSZLWP5DrUbgehes/AAAAP1gYAAAAAAAAAXoAAAAOAAAAcNu2bdu21z+Q61G4HoXrPwAAAD9YGAAAAAAAAAF7AAAADgAAANC2bdu2bdk/0MzMzMzM7D8AAAA/aBgAAAAAAAABfAAAAA4AAABAkiRJkiTbP9DMzMzMzOw/AAAAP2gYAAAAAAAAAX0AAAAOAAAAgCRJkiRJ3D8wrkfhehTuPwAAAD93GAAAAAAAAAF+AAAADgAAAMBt27Zt29w/MK5H4XoU7j8AAAA/dxgAAAAAAAABfwAAAA4AAADgtm3btm3dPzCuR+F6FO4/AAAAP4cYAAAAAAAAAYAAAAAOAAAAAAAAAAAA3j8wrkfhehTuPwAAAD+WGAAAAAAAAAs=</ink>
</athena>
</file>

<file path=customXml/item3.xml><?xml version="1.0" encoding="utf-8"?>
<athena xmlns="http://schemas.microsoft.com/edu/athena" version="0.1.1207.0">
  <media streamable="true" audioOnly="true" start="33583" end="41801" audioFormat="{00001610-0000-0010-8000-00AA00389B71}" audioRate="48000" muted="false" volume="0.8" fadeIn="0" fadeOut="0" videoFormat="{34363248-0000-0010-8000-00AA00389B71}" videoRate="10" videoWidth="64" videoHeight="64"/>
</athena>
</file>

<file path=customXml/item30.xml><?xml version="1.0" encoding="utf-8"?>
<athena xmlns="http://schemas.microsoft.com/edu/athena" version="0.1.1207.0">
  <media streamable="true" audioOnly="true" start="64000" end="86149" audioFormat="{00001610-0000-0010-8000-00AA00389B71}" audioRate="48000" muted="false" volume="0.8" fadeIn="0" fadeOut="0" videoFormat="{34363248-0000-0010-8000-00AA00389B71}" videoRate="10" videoWidth="64" videoHeight="64"/>
</athena>
</file>

<file path=customXml/item31.xml><?xml version="1.0" encoding="utf-8"?>
<athena xmlns="http://schemas.microsoft.com/edu/athena" version="0.1.1207.0">
  <media streamable="true" audioOnly="true" start="93162" end="111010" audioFormat="{00001610-0000-0010-8000-00AA00389B71}" audioRate="48000" muted="false" volume="0.8" fadeIn="0" fadeOut="0" videoFormat="{34363248-0000-0010-8000-00AA00389B71}" videoRate="10" videoWidth="64" videoHeight="64"/>
</athena>
</file>

<file path=customXml/item32.xml><?xml version="1.0" encoding="utf-8"?>
<athena xmlns="http://schemas.microsoft.com/edu/athena" version="0.1.1207.0">
  <media streamable="true" audioOnly="true" start="131522" end="138838" audioFormat="{00001610-0000-0010-8000-00AA00389B71}" audioRate="48000" muted="false" volume="0.8" fadeIn="0" fadeOut="0" videoFormat="{34363248-0000-0010-8000-00AA00389B71}" videoRate="10" videoWidth="64" videoHeight="64"/>
</athena>
</file>

<file path=customXml/item33.xml><?xml version="1.0" encoding="utf-8"?>
<athena xmlns="http://schemas.microsoft.com/edu/athena" version="0.1.1207.0"/>
</file>

<file path=customXml/item34.xml><?xml version="1.0" encoding="utf-8"?>
<athena xmlns="http://schemas.microsoft.com/edu/athena" version="0.1.1207.0"/>
</file>

<file path=customXml/item35.xml><?xml version="1.0" encoding="utf-8"?>
<athena xmlns="http://schemas.microsoft.com/edu/athena" version="0.1.1207.0">
  <media streamable="true" audioOnly="true" start="16747" end="20557" audioFormat="{00001610-0000-0010-8000-00AA00389B71}" audioRate="48000" muted="false" volume="0.8" fadeIn="0" fadeOut="0" videoFormat="{34363248-0000-0010-8000-00AA00389B71}" videoRate="10" videoWidth="64" videoHeight="64"/>
</athena>
</file>

<file path=customXml/item4.xml><?xml version="1.0" encoding="utf-8"?>
<athena xmlns="http://schemas.microsoft.com/edu/athena" version="0.1.1207.0">
  <ink scale="0.7238606">AAEAAAD/////AQAAAAAAAAAMAgAAAE9BdXRob3JQUFQsIFZlcnNpb249MC4xLjEyMDcuMCwgQ3VsdHVyZT1uZXV0cmFsLCBQdWJsaWNLZXlUb2tlbj0zMWJmMzg1NmFkMzY0ZTM1BQEAAAAXSW5rRGF0YVdpdGhUaW1lU3RhbXBzVjEBAAAAB1N0cm9rZXMEGlN0cm9rZVdpdGhUaW1lU3RhbXBzTGlzdFYxAgAAAAIAAAAJAwAAAAUDAAAAGlN0cm9rZVdpdGhUaW1lU3RhbXBzTGlzdFYxAwAAAA1MaXN0YDErX2l0ZW1zDExpc3RgMStfc2l6ZQ9MaXN0YDErX3ZlcnNpb24EAAAkU2hhcmVkLklua2luZy5TdHJva2VXaXRoVGltZVN0YW1wc1tdAgAAAAgIAgAAAAkEAAAAAgAAAAIAAAAHBAAAAAABAAAABAAAAAQWU3Ryb2tlV2l0aFRpbWVTdGFtcHNWMQIAAAAJBQAAAAkGAAAADQIFBQAAABZTdHJva2VXaXRoVGltZVN0YW1wc1YxAgAAABFEcmF3aW5nQXR0cmlidXRlcwxTdHlsdXNQb2ludHMEBBNEcmF3aW5nQXR0cmlidXRlc1YxAgAAAB5TdHlsdXNQb2ludFdpdGhUaW1lU3RhbXBMaXN0VjECAAAAAgAAAAkHAAAACQgAAAAFBgAAABNDbGVhckNhbnZhc1N0cm9rZVYxAwAAAAlUaW1lU3RhbXARRHJhd2luZ0F0dHJpYnV0ZXMMU3R5bHVzUG9pbnRzAAQEEBNEcmF3aW5nQXR0cmlidXRlc1YxAgAAAB5TdHlsdXNQb2ludFdpdGhUaW1lU3RhbXBMaXN0VjECAAAAAgAAAB0jAAAAAAAACgkJAAAADAoAAABTUHJlc2VudGF0aW9uQ29yZSwgVmVyc2lvbj00LjAuMC4wLCBDdWx0dXJlPW5ldXRyYWwsIFB1YmxpY0tleVRva2VuPTMxYmYzODU2YWQzNjRlMzUFBwAAABNEcmF3aW5nQXR0cmlidXRlc1YxCgAAAAdfY29sb3JBB19jb2xvclIHX2NvbG9yRwdfY29sb3JCCkZpdFRvQ3VydmUGSGVpZ2h0Dklnbm9yZVByZXNzdXJlDUlzSGlnaGxpZ2h0ZXIJU3R5bHVzVGlwBVdpZHRoAAAAAAAAAAAEAAICAgIBBgEBHFN5c3RlbS5XaW5kb3dzLkluay5TdHlsdXNUaXAKAAAABgIAAAD//wAAAAAAAAAAAAhAAAAF9f///xxTeXN0ZW0uV2luZG93cy5JbmsuU3R5bHVzVGlwAQAAAAd2YWx1ZV9fAAgKAAAAAQAAAAAAAAAAAAhABQgAAAAeU3R5bHVzUG9pbnRXaXRoVGltZVN0YW1wTGlzdFYxAwAAAA1MaXN0YDErX2l0ZW1zDExpc3RgMStfc2l6ZQ9MaXN0YDErX3ZlcnNpb24EAAAoU2hhcmVkLklua2luZy5TdHlsdXNQb2ludFdpdGhUaW1lU3RhbXBbXQIAAAAICAIAAAAJDAAAAHsAAAB7AAAAAQkAAAAIAAAACQ0AAAAAAAAAAAAAAAcMAAAAAAEAAACAAAAABBpTdHlsdXNQb2ludFdpdGhUaW1lU3RhbXBWMQIAAAAJDgAAAAkPAAAACRAAAAAJEQAAAAkSAAAACRMAAAAJFAAAAAkVAAAACRYAAAAJFwAAAAkYAAAACRkAAAAJGgAAAAkbAAAACRwAAAAJHQAAAAkeAAAACR8AAAAJIAAAAAkhAAAACSIAAAAJIwAAAAkkAAAACSUAAAAJJgAAAAknAAAACSgAAAAJKQAAAAkqAAAACSsAAAAJLAAAAAktAAAACS4AAAAJLwAAAAkwAAAACTEAAAAJMgAAAAkzAAAACTQAAAAJNQAAAAk2AAAACTcAAAAJOAAAAAk5AAAACToAAAAJOwAAAAk8AAAACT0AAAAJPgAAAAk/AAAACUAAAAAJQQAAAAlCAAAACUMAAAAJRAAAAAlFAAAACUYAAAAJRwAAAAlIAAAACUkAAAAJSgAAAAlLAAAACUwAAAAJTQAAAAlOAAAACU8AAAAJUAAAAAlRAAAACVIAAAAJUwAAAAlUAAAACVUAAAAJVgAAAAlXAAAACVgAAAAJWQAAAAlaAAAACVsAAAAJXAAAAAldAAAACV4AAAAJXwAAAAlgAAAACWEAAAAJYgAAAAljAAAACWQAAAAJZQAAAAlmAAAACWcAAAAJaAAAAAlpAAAACWoAAAAJawAAAAlsAAAACW0AAAAJbgAAAAlvAAAACXAAAAAJcQAAAAlyAAAACXMAAAAJdAAAAAl1AAAACXYAAAAJdwAAAAl4AAAACXkAAAAJegAAAAl7AAAACXwAAAAJfQAAAAl+AAAACX8AAAAJgAAAAAmBAAAACYIAAAAJgwAAAAmEAAAACYUAAAAJhgAAAAmHAAAACYgAAAANBQcNAAAAAAEAAAAAAAAABBpTdHlsdXNQb2ludFdpdGhUaW1lU3RhbXBWMQIAAAAFDgAAABpTdHlsdXNQb2ludFdpdGhUaW1lU3RhbXBWMQQAAAABWAFZDlByZXNzdXJlRmFjdG9yCVRpbWVTdGFtcAAAAAAGBgsQAgAAAAAGfUFf0Hc/AAAAAAAAwD8AAAA/OhQAAAAAAAABDwAAAA4AAAAABn1BX9B3PwAzMzMzM7M/AAAAP1kUAAAAAAAAARAAAAAOAAAAAIU9YU/Ygz8AMzMzMzOzPwAAAD+lFQAAAAAAAAERAAAADgAAAACHvCFvyIs/ADMzMzMzsz8AAAA/tRUAAAAAAAABEgAAAA4AAACARV1RV9SVP0BmZmZmZsY/AAAAP7UVAAAAAAAAARMAAAAOAAAAgMacMWfMmT9AZmZmZmbGPwAAAD/EFQAAAAAAAAEUAAAADgAAAMCkLWlL2qI/wMzMzMzMzD8AAAA/xBUAAAAAAAABFQAAAA4AAADAJW1JW9KmP4CZmZmZmdE/AAAAP9QVAAAAAAAAARYAAAAOAAAAwKasKWvKqj/AzMzMzMzUPwAAAD/UFQAAAAAAAAEXAAAADgAAACBnzBlzxqw/wMzMzMzM1D8AAAA/4xUAAAAAAAABGAAAAA4AAADAJ+wJe8KuP8DMzMzMzNQ/AAAAP+MVAAAAAAAAARkAAAAOAAAAUNQVdUVdsT/AzMzMzMzUPwAAAD8DFgAAAAAAAAEaAAAADgAAAJC0JW1JW7I/AAAAAAAA2D8AAAA/AxYAAAAAAAABGwAAAA4AAADglDVlTVmzPwAAAAAAANg/AAAAPxIWAAAAAAAAARwAAAAOAAAAIHVFXVFXtD8AAAAAAADYPwAAAD8iFgAAAAAAAAEdAAAADgAAAFBVVVVVVbU/AAAAAAAA2D8AAAA/IhYAAAAAAAABHgAAAA4AAACQNWVNWVO2PwAAAAAAANg/AAAAPzIWAAAAAAAAAR8AAAAOAAAAUNaUNWVNuT8gMzMzMzPbPwAAAD9BFgAAAAAAAAEgAAAADgAAAMCWtCVtSbs/IDMzMzMz2z8AAAA/QRYAAAAAAAABIQAAAA4AAABQV9QVdUW9PyAzMzMzM9s/AAAAP1EWAAAAAAAAASIAAAAOAAAAkDfkDXlDvj8gMzMzMzPbPwAAAD9gFgAAAAAAAAEjAAAADgAAAMAX9AV9Qb8/IDMzMzMz2z8AAAA/cBYAAAAAAAABJAAAAA4AAAAw7Al7wp7APyAzMzMzM9s/AAAAP4AWAAAAAAAAASUAAAAOAAAAQNwRd8QdwT8gMzMzMzPbPwAAAD+PFgAAAAAAAAEmAAAADgAAAIC8IW/IG8I/IDMzMzMz2z8AAAA/jxYAAAAAAAABJwAAAA4AAACwrClryprCPyAzMzMzM9s/AAAAP58WAAAAAAAAASgAAAAOAAAAwJwxZ8wZwz8gMzMzMzPbPwAAAD+fFgAAAAAAAAEpAAAADgAAAAB9QV/QF8Q/IDMzMzMz2z8AAAA/rxYAAAAAAAABKgAAAA4AAAAgbUlb0pbEPyAzMzMzM9s/AAAAP74WAAAAAAAAASsAAAAOAAAAYE1ZU9aUxT8gMzMzMzPbPwAAAD/OFgAAAAAAAAEsAAAADgAAAIA9YU/YE8Y/IDMzMzMz2z8AAAA/zhYAAAAAAAABLQAAAA4AAACgLWlL2pLGPyAzMzMzM9s/AAAAP84WAAAAAAAAAS4AAAAOAAAA4A15Q96Qxz8gMzMzMzPbPwAAAD/dFgAAAAAAAAEvAAAADgAAAEDekDfkDck/IDMzMzMz2z8AAAA/7RYAAAAAAAABMAAAAA4AAABgzpgz5ozJPyAzMzMzM9s/AAAAP+0WAAAAAAAAATEAAAAOAAAAgL6gL+gLyj8gMzMzMzPbPwAAAD/tFgAAAAAAAAEyAAAADgAAAMCesCfsCcs/IDMzMzMz2z8AAAA//RYAAAAAAAABMwAAAA4AAAAAf8Af8AfMPyAzMzMzM9s/AAAAPwwXAAAAAAAAATQAAAAOAAAAQF/QF/QFzT8gMzMzMzPbPwAAAD8MFwAAAAAAAAE1AAAADgAAAGBP2BP2hM0/IDMzMzMz2z8AAAA/DBcAAAAAAAABNgAAAA4AAACQL+gL+oLOPyAzMzMzM9s/AAAAPxwXAAAAAAAAATcAAAAOAAAAwB/wB/wBzz8gMzMzMzPbPwAAAD8cFwAAAAAAAAE4AAAADgAAAAAAAAAAANA/IDMzMzMz2z8AAAA/JhcAAAAAAAABOQAAAA4AAAAw6Av6gr7QPyAzMzMzM9s/AAAAPyYXAAAAAAAAAToAAAAOAAAAQOAP+AP+0D8gMzMzMzPbPwAAAD81FwAAAAAAAAE7AAAADgAAAHDIG/KGvNE/IDMzMzMz2z8AAAA/NRcAAAAAAAABPAAAAA4AAACIuCPuiDvSPyAzMzMzM9s/AAAAP0UXAAAAAAAAAT0AAAAOAAAAwKAv6Av60j8gMzMzMzPbPwAAAD9FFwAAAAAAAAE+AAAADgAAAMiYM+aMOdM/YGZmZmZm3j8AAAA/VBcAAAAAAAABPwAAAA4AAAAYcUfcEXfUP2BmZmZmZt4/AAAAP1QXAAAAAAAAAUAAAAAOAAAAMGlL2pK21D9gZmZmZmbePwAAAD9kFwAAAAAAAAFBAAAADgAAAFhRV9QVddU/wMzMzMzM4D8AAAA/ZBcAAAAAAAABQgAAAA4AAACIOWPOmDPWP8DMzMzMzOA/AAAAP3QXAAAAAAAAAUMAAAAOAAAAuCFvyBvy1j9gZmZmZmbiPwAAAD90FwAAAAAAAAFEAAAADgAAANgRd8Qdcdc/YGZmZmZm4j8AAAA/gxcAAAAAAAABRQAAAA4AAAAI+oK+oC/YP2BmZmZmZuI/AAAAP4MXAAAAAAAAAUYAAAAOAAAAWNKWtCVt2T8AAAAAAADkPwAAAD+TFwAAAAAAAAFHAAAADgAAAIi6oq6oK9o/AAAAAAAA5D8AAAA/kxcAAAAAAAABSAAAAA4AAACwqqqqqqraPwAAAAAAAOQ/AAAAP6MXAAAAAAAAAUkAAAAOAAAA8Iq6oq6o2z8AAAAAAADkPwAAAD+jFwAAAAAAAAFKAAAADgAAADhjzpgz5tw/kJmZmZmZ5T8AAAA/shcAAAAAAAABSwAAAA4AAABoS9qStqTdP5CZmZmZmeU/AAAAP7IXAAAAAAAAAUwAAAAOAAAAoCvqirqi3j8wMzMzMzPnPwAAAD/CFwAAAAAAAAFNAAAADgAAAPgD/oA/4N8/MDMzMzMz5z8AAAA/whcAAAAAAAABTgAAAA4AAAAQ9oQ9YU/gPzAzMzMzM+c/AAAAP9EXAAAAAAAAAU8AAAAOAAAAHPKGvCFv4D8wMzMzMzPnPwAAAD/RFwAAAAAAAAFQAAAADgAAACTuiDvijuA/wMzMzMzM6D8AAAA/4RcAAAAAAAABUQAAAA4AAAA84o64I+7gP8DMzMzMzOg/AAAAP+EXAAAAAAAAAVIAAAAOAAAARN6QN+QN4T/AzMzMzMzoPwAAAD/xFwAAAAAAAAFTAAAADgAAAFDWlDVlTeE/wMzMzMzM6D8AAAA/8RcAAAAAAAABVAAAAA4AAABc0pa0JW3hP8DMzMzMzOg/AAAAP/EXAAAAAAAAAVUAAAAOAAAAZM6YM+aM4T/AzMzMzMzoPwAAAD8AGAAAAAAAAAFWAAAADgAAAHDGnDFnzOE/wMzMzMzM6D8AAAA/ABgAAAAAAAABVwAAAA4AAACEvqAv6AviP2BmZmZmZuo/AAAAPxAYAAAAAAAAAVgAAAAOAAAAkLakLWlL4j9gZmZmZmbqPwAAAD8QGAAAAAAAAAFZAAAADgAAAJyypqwpa+I/YGZmZmZm6j8AAAA/IBgAAAAAAAABWgAAAA4AAACwpqwpa8riP2BmZmZmZuo/AAAAPy8YAAAAAAAAAVsAAAAOAAAAyJqypqwp4z9gZmZmZmbqPwAAAD8vGAAAAAAAAAFcAAAADgAAANyStqQtaeM/YGZmZmZm6j8AAAA/LxgAAAAAAAABXQAAAA4AAADwhrwhb8jjPwAAAAAAAOw/AAAAPz8YAAAAAAAAAV4AAAAOAAAABH/AH/AH5D8AAAAAAADsPwAAAD8/GAAAAAAAAAFfAAAADgAAAERf0Bf0BeU/kJmZmZmZ7T8AAAA/ThgAAAAAAAABYAAAAA4AAABIW9KWtCXlP5CZmZmZme0/AAAAP04YAAAAAAAAAWEAAAAOAAAAWFPWlDVl5T+QmZmZmZntPwAAAD9eGAAAAAAAAAFiAAAADgAAAGRP2BP2hOU/kJmZmZmZ7T8AAAA/XhgAAAAAAAABYwAAAA4AAABwR9wRd8TlP5CZmZmZme0/AAAAP24YAAAAAAAAAWQAAAAOAAAAeEPekDfk5T+QmZmZmZntPwAAAD9uGAAAAAAAAAFlAAAADgAAAJA35A15Q+Y/AAAAAAAA7D8AAAA/bhgAAAAAAAABZgAAAA4AAACYM+aMOWPmPwAAAAAAAOw/AAAAP30YAAAAAAAAAWcAAAAOAAAApC/oC/qC5j8AAAAAAADsPwAAAD+NGAAAAAAAAAFoAAAADgAAAKgr6oq6ouY/AAAAAAAA7D8AAAA/nRgAAAAAAAABaQAAAA4AAAC4I+6IO+LmP2BmZmZmZuo/AAAAP50YAAAAAAAAAWoAAAAOAAAAwB/wB/wB5z9gZmZmZmbqPwAAAD+sGAAAAAAAAAFrAAAADgAAANAX9AV9Qec/YGZmZmZm6j8AAAA/rBgAAAAAAAABbAAAAA4AAADYE/aEPWHnP2BmZmZmZuo/AAAAP7wYAAAAAAAAAW0AAAAOAAAA+AP+gD/g5z/AzMzMzMzoPwAAAD+8GAAAAAAAAAFuAAAADgAAABD4A/6AP+g/wMzMzMzM6D8AAAA/yxgAAAAAAAABbwAAAA4AAAA45A15Q97oPzAzMzMzM+c/AAAAP8sYAAAAAAAAAXAAAAAOAAAASNwRd8Qd6T8wMzMzMzPnPwAAAD/bGAAAAAAAAAFxAAAADgAAAHjEHXFH3Ok/MDMzMzMz5z8AAAA/2xgAAAAAAAABcgAAAA4AAACorClryprqP5CZmZmZmeU/AAAAP+sYAAAAAAAAAXMAAAAOAAAAvKAv6Av66j8AAAAAAADkPwAAAD/rGAAAAAAAAAF0AAAADgAAANCYM+aMOes/AAAAAAAA5D8AAAA/+hgAAAAAAAABdQAAAA4AAAD0hD1hT9jrP2BmZmZmZuI/AAAAPwoZAAAAAAAAAXYAAAAOAAAA/IA/4A/46z9gZmZmZmbiPwAAAD8KGQAAAAAAAAF3AAAADgAAABB5Q96QN+w/wMzMzMzM4D8AAAA/ChkAAAAAAAABeAAAAA4AAAAUdUVdUVfsP8DMzMzMzOA/AAAAPxoZAAAAAAAAAXkAAAAOAAAAHHFH3BF37D/AzMzMzMzgPwAAAD8pGQAAAAAAAAF6AAAADgAAADBpS9qStuw/wMzMzMzM4D8AAAA/KRkAAAAAAAABewAAAA4AAAAwaUvakrbsP2BmZmZmZt4/AAAAP0cZAAAAAAAAAXwAAAAOAAAANGVNWVPW7D9gZmZmZmbePwAAAD9HGQAAAAAAAAF9AAAADgAAAEhdUVfUFe0/YGZmZmZm3j8AAAA/VxkAAAAAAAABfgAAAA4AAABUVVVVVVXtP2BmZmZmZt4/AAAAP1cZAAAAAAAAAX8AAAAOAAAAcElb0pa07T9gZmZmZmbePwAAAD9nGQAAAAAAAAGAAAAADgAAAHxBX9AX9O0/YGZmZmZm3j8AAAA/dhkAAAAAAAABgQAAAA4AAACQOWPOmDPuPwAAAAAAANg/AAAAP3YZAAAAAAAAAYIAAAAOAAAAnDFnzBlz7j8AAAAAAADYPwAAAD+GGQAAAAAAAAGDAAAADgAAALwhb8gb8u4/wMzMzMzM1D8AAAA/lhkAAAAAAAABhAAAAA4AAADMGXPGnDHvP8DMzMzMzNQ/AAAAP5YZAAAAAAAAAYUAAAAOAAAA1BV1RV1R7z/AzMzMzMzUPwAAAD+WGQAAAAAAAAGGAAAADgAAANwRd8Qdce8/wMzMzMzM1D8AAAA/lhkAAAAAAAABhwAAAA4AAADsCXvCnrDvP8DMzMzMzNQ/AAAAP6UZAAAAAAAAAYgAAAAOAAAA9AV9QV/Q7z+AmZmZmZnRPwAAAD+1GQAAAAAAAAs=</ink>
</athena>
</file>

<file path=customXml/item5.xml><?xml version="1.0" encoding="utf-8"?>
<athena xmlns="http://schemas.microsoft.com/edu/athena" version="0.1.1207.0"/>
</file>

<file path=customXml/item6.xml><?xml version="1.0" encoding="utf-8"?>
<athena xmlns="http://schemas.microsoft.com/edu/athena" version="0.1.1207.0"/>
</file>

<file path=customXml/item7.xml><?xml version="1.0" encoding="utf-8"?>
<athena xmlns="http://schemas.microsoft.com/edu/athena" version="0.1.1207.0">
  <media streamable="true" audioOnly="true" start="4544" end="16747" audioFormat="{00001610-0000-0010-8000-00AA00389B71}" audioRate="48000" muted="false" volume="0.8" fadeIn="0" fadeOut="0" videoFormat="{34363248-0000-0010-8000-00AA00389B71}" videoRate="10" videoWidth="64" videoHeight="64"/>
</athena>
</file>

<file path=customXml/item8.xml><?xml version="1.0" encoding="utf-8"?>
<athena xmlns="http://schemas.microsoft.com/edu/athena" version="0.1.1207.0">
  <media streamable="true" audioOnly="true" start="49370" end="55396" audioFormat="{00001610-0000-0010-8000-00AA00389B71}" audioRate="48000" muted="false" volume="0.8" fadeIn="0" fadeOut="0" videoFormat="{34363248-0000-0010-8000-00AA00389B71}" videoRate="10" videoWidth="64" videoHeight="64"/>
</athena>
</file>

<file path=customXml/item9.xml><?xml version="1.0" encoding="utf-8"?>
<athena xmlns="http://schemas.microsoft.com/edu/athena" version="0.1.1207.0">
  <media streamable="true" audioOnly="true" start="122533" end="131522" audioFormat="{00001610-0000-0010-8000-00AA00389B71}" audioRate="48000" muted="false" volume="0.8" fadeIn="0" fadeOut="0" videoFormat="{34363248-0000-0010-8000-00AA00389B71}" videoRate="10" videoWidth="64" videoHeight="64"/>
</athena>
</file>

<file path=customXml/itemProps1.xml><?xml version="1.0" encoding="utf-8"?>
<ds:datastoreItem xmlns:ds="http://schemas.openxmlformats.org/officeDocument/2006/customXml" ds:itemID="{42BB08C5-13A4-4264-9977-C663CCFCDD8D}">
  <ds:schemaRefs>
    <ds:schemaRef ds:uri="http://schemas.microsoft.com/edu/athena"/>
  </ds:schemaRefs>
</ds:datastoreItem>
</file>

<file path=customXml/itemProps10.xml><?xml version="1.0" encoding="utf-8"?>
<ds:datastoreItem xmlns:ds="http://schemas.openxmlformats.org/officeDocument/2006/customXml" ds:itemID="{FD7BEBC8-8BA0-467D-8898-0A497F60FEB2}">
  <ds:schemaRefs>
    <ds:schemaRef ds:uri="http://schemas.microsoft.com/edu/athena"/>
  </ds:schemaRefs>
</ds:datastoreItem>
</file>

<file path=customXml/itemProps11.xml><?xml version="1.0" encoding="utf-8"?>
<ds:datastoreItem xmlns:ds="http://schemas.openxmlformats.org/officeDocument/2006/customXml" ds:itemID="{8A394958-879C-4649-81A5-AA3CA52C1803}">
  <ds:schemaRefs>
    <ds:schemaRef ds:uri="http://schemas.microsoft.com/edu/athena"/>
  </ds:schemaRefs>
</ds:datastoreItem>
</file>

<file path=customXml/itemProps12.xml><?xml version="1.0" encoding="utf-8"?>
<ds:datastoreItem xmlns:ds="http://schemas.openxmlformats.org/officeDocument/2006/customXml" ds:itemID="{AE8EC84C-F04A-49B7-9946-49BEFA2991F5}">
  <ds:schemaRefs>
    <ds:schemaRef ds:uri="http://schemas.microsoft.com/edu/athena"/>
  </ds:schemaRefs>
</ds:datastoreItem>
</file>

<file path=customXml/itemProps13.xml><?xml version="1.0" encoding="utf-8"?>
<ds:datastoreItem xmlns:ds="http://schemas.openxmlformats.org/officeDocument/2006/customXml" ds:itemID="{7654034B-5E7D-40D8-93D6-3E8C213F5752}">
  <ds:schemaRefs>
    <ds:schemaRef ds:uri="http://schemas.microsoft.com/edu/athena"/>
  </ds:schemaRefs>
</ds:datastoreItem>
</file>

<file path=customXml/itemProps14.xml><?xml version="1.0" encoding="utf-8"?>
<ds:datastoreItem xmlns:ds="http://schemas.openxmlformats.org/officeDocument/2006/customXml" ds:itemID="{C9B82961-8861-47DF-BF69-FBF174C2AD4F}">
  <ds:schemaRefs>
    <ds:schemaRef ds:uri="http://schemas.microsoft.com/edu/athena"/>
  </ds:schemaRefs>
</ds:datastoreItem>
</file>

<file path=customXml/itemProps15.xml><?xml version="1.0" encoding="utf-8"?>
<ds:datastoreItem xmlns:ds="http://schemas.openxmlformats.org/officeDocument/2006/customXml" ds:itemID="{321BCE38-592C-42BC-8857-F7FE4A3BA5F3}">
  <ds:schemaRefs>
    <ds:schemaRef ds:uri="http://schemas.microsoft.com/edu/athena"/>
  </ds:schemaRefs>
</ds:datastoreItem>
</file>

<file path=customXml/itemProps16.xml><?xml version="1.0" encoding="utf-8"?>
<ds:datastoreItem xmlns:ds="http://schemas.openxmlformats.org/officeDocument/2006/customXml" ds:itemID="{8DDCD38A-AE3E-4AF7-BBE4-3D1F46C62F90}">
  <ds:schemaRefs>
    <ds:schemaRef ds:uri="http://schemas.microsoft.com/edu/athena"/>
  </ds:schemaRefs>
</ds:datastoreItem>
</file>

<file path=customXml/itemProps17.xml><?xml version="1.0" encoding="utf-8"?>
<ds:datastoreItem xmlns:ds="http://schemas.openxmlformats.org/officeDocument/2006/customXml" ds:itemID="{DAA7B444-7AF6-4119-8614-864DB1CFAA1A}">
  <ds:schemaRefs>
    <ds:schemaRef ds:uri="http://schemas.microsoft.com/edu/athena"/>
  </ds:schemaRefs>
</ds:datastoreItem>
</file>

<file path=customXml/itemProps18.xml><?xml version="1.0" encoding="utf-8"?>
<ds:datastoreItem xmlns:ds="http://schemas.openxmlformats.org/officeDocument/2006/customXml" ds:itemID="{AD977E27-4A08-4E6B-B073-4C91B4B0B6AC}">
  <ds:schemaRefs>
    <ds:schemaRef ds:uri="http://schemas.microsoft.com/edu/athena"/>
  </ds:schemaRefs>
</ds:datastoreItem>
</file>

<file path=customXml/itemProps19.xml><?xml version="1.0" encoding="utf-8"?>
<ds:datastoreItem xmlns:ds="http://schemas.openxmlformats.org/officeDocument/2006/customXml" ds:itemID="{AEEE935E-A145-41E7-B584-EFDAABE5CE29}">
  <ds:schemaRefs>
    <ds:schemaRef ds:uri="http://schemas.microsoft.com/edu/athena"/>
  </ds:schemaRefs>
</ds:datastoreItem>
</file>

<file path=customXml/itemProps2.xml><?xml version="1.0" encoding="utf-8"?>
<ds:datastoreItem xmlns:ds="http://schemas.openxmlformats.org/officeDocument/2006/customXml" ds:itemID="{5591D568-F1C9-42A7-ABFE-1896E9F5ADEF}">
  <ds:schemaRefs>
    <ds:schemaRef ds:uri="http://schemas.microsoft.com/edu/athena"/>
  </ds:schemaRefs>
</ds:datastoreItem>
</file>

<file path=customXml/itemProps20.xml><?xml version="1.0" encoding="utf-8"?>
<ds:datastoreItem xmlns:ds="http://schemas.openxmlformats.org/officeDocument/2006/customXml" ds:itemID="{92DD3B32-3087-4E25-9188-0A8CE0E92FB0}">
  <ds:schemaRefs>
    <ds:schemaRef ds:uri="http://schemas.microsoft.com/edu/athena"/>
  </ds:schemaRefs>
</ds:datastoreItem>
</file>

<file path=customXml/itemProps21.xml><?xml version="1.0" encoding="utf-8"?>
<ds:datastoreItem xmlns:ds="http://schemas.openxmlformats.org/officeDocument/2006/customXml" ds:itemID="{D8579395-785E-4692-A787-2B558D34DBAC}">
  <ds:schemaRefs>
    <ds:schemaRef ds:uri="http://schemas.microsoft.com/edu/athena"/>
  </ds:schemaRefs>
</ds:datastoreItem>
</file>

<file path=customXml/itemProps22.xml><?xml version="1.0" encoding="utf-8"?>
<ds:datastoreItem xmlns:ds="http://schemas.openxmlformats.org/officeDocument/2006/customXml" ds:itemID="{DFCB987E-C525-4446-8CBF-55932A5B0906}">
  <ds:schemaRefs>
    <ds:schemaRef ds:uri="http://schemas.microsoft.com/edu/athena"/>
  </ds:schemaRefs>
</ds:datastoreItem>
</file>

<file path=customXml/itemProps23.xml><?xml version="1.0" encoding="utf-8"?>
<ds:datastoreItem xmlns:ds="http://schemas.openxmlformats.org/officeDocument/2006/customXml" ds:itemID="{F9929EA8-D104-4338-ACF7-6B8F18FA3846}">
  <ds:schemaRefs>
    <ds:schemaRef ds:uri="http://schemas.microsoft.com/edu/athena"/>
  </ds:schemaRefs>
</ds:datastoreItem>
</file>

<file path=customXml/itemProps24.xml><?xml version="1.0" encoding="utf-8"?>
<ds:datastoreItem xmlns:ds="http://schemas.openxmlformats.org/officeDocument/2006/customXml" ds:itemID="{D938134A-B898-4D23-B1EE-819526F358BE}">
  <ds:schemaRefs>
    <ds:schemaRef ds:uri="http://schemas.microsoft.com/edu/athena"/>
  </ds:schemaRefs>
</ds:datastoreItem>
</file>

<file path=customXml/itemProps25.xml><?xml version="1.0" encoding="utf-8"?>
<ds:datastoreItem xmlns:ds="http://schemas.openxmlformats.org/officeDocument/2006/customXml" ds:itemID="{87F10713-CFEB-4330-AC57-D57D54590719}">
  <ds:schemaRefs>
    <ds:schemaRef ds:uri="http://schemas.microsoft.com/edu/athena"/>
  </ds:schemaRefs>
</ds:datastoreItem>
</file>

<file path=customXml/itemProps26.xml><?xml version="1.0" encoding="utf-8"?>
<ds:datastoreItem xmlns:ds="http://schemas.openxmlformats.org/officeDocument/2006/customXml" ds:itemID="{34825E61-9833-4B7D-98ED-EC19FF8CB443}">
  <ds:schemaRefs>
    <ds:schemaRef ds:uri="http://schemas.microsoft.com/edu/athena"/>
  </ds:schemaRefs>
</ds:datastoreItem>
</file>

<file path=customXml/itemProps27.xml><?xml version="1.0" encoding="utf-8"?>
<ds:datastoreItem xmlns:ds="http://schemas.openxmlformats.org/officeDocument/2006/customXml" ds:itemID="{5E37EF70-DF62-43D2-A643-ADB59D885FAA}">
  <ds:schemaRefs>
    <ds:schemaRef ds:uri="http://schemas.microsoft.com/edu/athena"/>
  </ds:schemaRefs>
</ds:datastoreItem>
</file>

<file path=customXml/itemProps28.xml><?xml version="1.0" encoding="utf-8"?>
<ds:datastoreItem xmlns:ds="http://schemas.openxmlformats.org/officeDocument/2006/customXml" ds:itemID="{62961603-D844-48F7-9F01-3DB0A38E01AA}">
  <ds:schemaRefs>
    <ds:schemaRef ds:uri="http://schemas.microsoft.com/edu/athena"/>
  </ds:schemaRefs>
</ds:datastoreItem>
</file>

<file path=customXml/itemProps29.xml><?xml version="1.0" encoding="utf-8"?>
<ds:datastoreItem xmlns:ds="http://schemas.openxmlformats.org/officeDocument/2006/customXml" ds:itemID="{382358EA-8D43-4DDC-8A93-2EE0F55DCB09}">
  <ds:schemaRefs>
    <ds:schemaRef ds:uri="http://schemas.microsoft.com/edu/athena"/>
  </ds:schemaRefs>
</ds:datastoreItem>
</file>

<file path=customXml/itemProps3.xml><?xml version="1.0" encoding="utf-8"?>
<ds:datastoreItem xmlns:ds="http://schemas.openxmlformats.org/officeDocument/2006/customXml" ds:itemID="{64F5CFEB-F9DC-4F9E-A888-498E6E90C171}">
  <ds:schemaRefs>
    <ds:schemaRef ds:uri="http://schemas.microsoft.com/edu/athena"/>
  </ds:schemaRefs>
</ds:datastoreItem>
</file>

<file path=customXml/itemProps30.xml><?xml version="1.0" encoding="utf-8"?>
<ds:datastoreItem xmlns:ds="http://schemas.openxmlformats.org/officeDocument/2006/customXml" ds:itemID="{0E9FA051-D83E-45C5-AA68-D9749CB23C6D}">
  <ds:schemaRefs>
    <ds:schemaRef ds:uri="http://schemas.microsoft.com/edu/athena"/>
  </ds:schemaRefs>
</ds:datastoreItem>
</file>

<file path=customXml/itemProps31.xml><?xml version="1.0" encoding="utf-8"?>
<ds:datastoreItem xmlns:ds="http://schemas.openxmlformats.org/officeDocument/2006/customXml" ds:itemID="{E18BC44B-71AE-4C5F-8F65-7898D86303E1}">
  <ds:schemaRefs>
    <ds:schemaRef ds:uri="http://schemas.microsoft.com/edu/athena"/>
  </ds:schemaRefs>
</ds:datastoreItem>
</file>

<file path=customXml/itemProps32.xml><?xml version="1.0" encoding="utf-8"?>
<ds:datastoreItem xmlns:ds="http://schemas.openxmlformats.org/officeDocument/2006/customXml" ds:itemID="{E5F32BF6-377D-4FC4-81CD-67126B51293E}">
  <ds:schemaRefs>
    <ds:schemaRef ds:uri="http://schemas.microsoft.com/edu/athena"/>
  </ds:schemaRefs>
</ds:datastoreItem>
</file>

<file path=customXml/itemProps33.xml><?xml version="1.0" encoding="utf-8"?>
<ds:datastoreItem xmlns:ds="http://schemas.openxmlformats.org/officeDocument/2006/customXml" ds:itemID="{A781A18E-A61B-43BF-BED7-34E8DDCBB44F}">
  <ds:schemaRefs>
    <ds:schemaRef ds:uri="http://schemas.microsoft.com/edu/athena"/>
  </ds:schemaRefs>
</ds:datastoreItem>
</file>

<file path=customXml/itemProps34.xml><?xml version="1.0" encoding="utf-8"?>
<ds:datastoreItem xmlns:ds="http://schemas.openxmlformats.org/officeDocument/2006/customXml" ds:itemID="{FA4376FA-5405-4B7B-92EA-6737B670F992}">
  <ds:schemaRefs>
    <ds:schemaRef ds:uri="http://schemas.microsoft.com/edu/athena"/>
  </ds:schemaRefs>
</ds:datastoreItem>
</file>

<file path=customXml/itemProps35.xml><?xml version="1.0" encoding="utf-8"?>
<ds:datastoreItem xmlns:ds="http://schemas.openxmlformats.org/officeDocument/2006/customXml" ds:itemID="{9A834800-647F-44D8-8A9B-B256AA5888DE}">
  <ds:schemaRefs>
    <ds:schemaRef ds:uri="http://schemas.microsoft.com/edu/athena"/>
  </ds:schemaRefs>
</ds:datastoreItem>
</file>

<file path=customXml/itemProps4.xml><?xml version="1.0" encoding="utf-8"?>
<ds:datastoreItem xmlns:ds="http://schemas.openxmlformats.org/officeDocument/2006/customXml" ds:itemID="{45407529-C8B0-44C8-94EA-CF77A0ED0179}">
  <ds:schemaRefs>
    <ds:schemaRef ds:uri="http://schemas.microsoft.com/edu/athena"/>
  </ds:schemaRefs>
</ds:datastoreItem>
</file>

<file path=customXml/itemProps5.xml><?xml version="1.0" encoding="utf-8"?>
<ds:datastoreItem xmlns:ds="http://schemas.openxmlformats.org/officeDocument/2006/customXml" ds:itemID="{C8102E59-30B7-42CA-9347-3D0BAE9099C6}">
  <ds:schemaRefs>
    <ds:schemaRef ds:uri="http://schemas.microsoft.com/edu/athena"/>
  </ds:schemaRefs>
</ds:datastoreItem>
</file>

<file path=customXml/itemProps6.xml><?xml version="1.0" encoding="utf-8"?>
<ds:datastoreItem xmlns:ds="http://schemas.openxmlformats.org/officeDocument/2006/customXml" ds:itemID="{515326C2-8F5A-4D1C-B300-C38BF30479F5}">
  <ds:schemaRefs>
    <ds:schemaRef ds:uri="http://schemas.microsoft.com/edu/athena"/>
  </ds:schemaRefs>
</ds:datastoreItem>
</file>

<file path=customXml/itemProps7.xml><?xml version="1.0" encoding="utf-8"?>
<ds:datastoreItem xmlns:ds="http://schemas.openxmlformats.org/officeDocument/2006/customXml" ds:itemID="{1DF1231C-6D3D-4A0B-986F-4C22A3F1095D}">
  <ds:schemaRefs>
    <ds:schemaRef ds:uri="http://schemas.microsoft.com/edu/athena"/>
  </ds:schemaRefs>
</ds:datastoreItem>
</file>

<file path=customXml/itemProps8.xml><?xml version="1.0" encoding="utf-8"?>
<ds:datastoreItem xmlns:ds="http://schemas.openxmlformats.org/officeDocument/2006/customXml" ds:itemID="{CA7131FA-4C70-4620-BACA-105AE87FF0F0}">
  <ds:schemaRefs>
    <ds:schemaRef ds:uri="http://schemas.microsoft.com/edu/athena"/>
  </ds:schemaRefs>
</ds:datastoreItem>
</file>

<file path=customXml/itemProps9.xml><?xml version="1.0" encoding="utf-8"?>
<ds:datastoreItem xmlns:ds="http://schemas.openxmlformats.org/officeDocument/2006/customXml" ds:itemID="{75E92CA6-A56A-4251-B0CA-70EA1CDCD27C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860</TotalTime>
  <Words>351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Office Theme</vt:lpstr>
      <vt:lpstr>Bounce End to be used with this article</vt:lpstr>
      <vt:lpstr>Animation to make the ball fall </vt:lpstr>
      <vt:lpstr>Fly in works like this…</vt:lpstr>
      <vt:lpstr>How did this animation happen?</vt:lpstr>
      <vt:lpstr>Effect Options for movement</vt:lpstr>
      <vt:lpstr>Changing Bounce End setting</vt:lpstr>
      <vt:lpstr>This is bounce end animation</vt:lpstr>
      <vt:lpstr>Bounce looks more natural Here is an Excel image Same Fly-In Effect with .4 sec bounce</vt:lpstr>
      <vt:lpstr>How does it work?</vt:lpstr>
      <vt:lpstr>Want it to bounce longer? Increase overall duration and the bounce duration</vt:lpstr>
      <vt:lpstr>Which animations have  bounce option?</vt:lpstr>
      <vt:lpstr>Spin Emphasis animation also looks beautiful with bounce</vt:lpstr>
      <vt:lpstr>Usage Best Practices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Nitin Paranjape</dc:creator>
  <cp:lastModifiedBy>Nitin Paranjape</cp:lastModifiedBy>
  <cp:revision>21</cp:revision>
  <dcterms:created xsi:type="dcterms:W3CDTF">2014-05-12T05:00:01Z</dcterms:created>
  <dcterms:modified xsi:type="dcterms:W3CDTF">2014-06-29T19:49:32Z</dcterms:modified>
</cp:coreProperties>
</file>