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2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1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3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1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1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7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7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1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1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08818-6F3A-4212-881C-677B6234C8C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9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p.me/p43KFU-H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074863"/>
            <a:ext cx="7772400" cy="3768376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Displaying images professionally</a:t>
            </a:r>
            <a:br>
              <a:rPr lang="en-US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To be used with </a:t>
            </a:r>
            <a:r>
              <a:rPr lang="en-US" sz="3100" dirty="0" smtClean="0">
                <a:hlinkClick r:id="rId2"/>
              </a:rPr>
              <a:t>this blog article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937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667500" y="6305550"/>
            <a:ext cx="230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to view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2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5969">
            <a:off x="579904" y="1115264"/>
            <a:ext cx="7535694" cy="4705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6472820" y="6154492"/>
            <a:ext cx="267118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to view the next slide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accel="40000" decel="2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8" presetID="42" presetClass="path" presetSubtype="0" accel="17000" decel="3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2.96296E-6 L 0.24774 -0.02778 " pathEditMode="relative" rAng="0" ptsTypes="AA">
                                          <p:cBhvr>
                                            <p:cTn id="9" dur="8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78" y="-13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84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accel="40000" decel="2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8" presetID="42" presetClass="path" presetSubtype="0" accel="17000" decel="3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2.96296E-6 L 0.24774 -0.02778 " pathEditMode="relative" rAng="0" ptsTypes="AA">
                                          <p:cBhvr>
                                            <p:cTn id="9" dur="8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78" y="-13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84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2820" y="6154492"/>
            <a:ext cx="267118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to view the next slide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-10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0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249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.00625 -0.20023 " pathEditMode="relative" rAng="0" ptsTypes="AA">
                                          <p:cBhvr>
                                            <p:cTn id="8" dur="249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3" y="-100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49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249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.00625 -0.20023 " pathEditMode="relative" rAng="0" ptsTypes="AA">
                                          <p:cBhvr>
                                            <p:cTn id="8" dur="249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3" y="-100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49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2820" y="6154492"/>
            <a:ext cx="267118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to view the next slide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586" y="-209900"/>
            <a:ext cx="3804234" cy="72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2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withEffect">
                                      <p:stCondLst>
                                        <p:cond delay="580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400000" y="4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3.33333E-6 L -0.11181 1.35 " pathEditMode="relative" rAng="0" ptsTypes="AA">
                                          <p:cBhvr>
                                            <p:cTn id="8" dur="1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590" y="67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8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withEffect">
                                      <p:stCondLst>
                                        <p:cond delay="580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400000" y="4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3.33333E-6 L -0.11181 1.35 " pathEditMode="relative" rAng="0" ptsTypes="AA">
                                          <p:cBhvr>
                                            <p:cTn id="8" dur="1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590" y="67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8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72691AF-6F7B-4248-B90E-3750F910BB20}" vid="{6C645758-E5EE-4921-B399-997BFA3F29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236</TotalTime>
  <Words>26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Displaying images professionally  To be used with this blog article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Nitin Paranjape</dc:creator>
  <cp:lastModifiedBy>Nitin Paranjape</cp:lastModifiedBy>
  <cp:revision>15</cp:revision>
  <dcterms:created xsi:type="dcterms:W3CDTF">2014-03-26T06:24:07Z</dcterms:created>
  <dcterms:modified xsi:type="dcterms:W3CDTF">2014-04-07T09:18:12Z</dcterms:modified>
</cp:coreProperties>
</file>