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54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1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27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1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5884" y="615141"/>
            <a:ext cx="3125585" cy="22943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5913" y="346075"/>
            <a:ext cx="2900362" cy="233362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0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3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1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1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7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1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08818-6F3A-4212-881C-677B6234C8C9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fficiency365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 to Reality</a:t>
            </a:r>
            <a:br>
              <a:rPr lang="en-US" dirty="0" smtClean="0"/>
            </a:br>
            <a:r>
              <a:rPr lang="en-US" sz="3200" dirty="0" smtClean="0"/>
              <a:t>Artistic Effect + Animation + Remove Background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Nitin Paranjape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http://efficiency365.com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Base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"/>
          <a:stretch/>
        </p:blipFill>
        <p:spPr>
          <a:xfrm>
            <a:off x="1676400" y="179070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Two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"/>
          <a:stretch/>
        </p:blipFill>
        <p:spPr>
          <a:xfrm>
            <a:off x="1333500" y="154305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Artistic effect applied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5912" y="346075"/>
            <a:ext cx="4179887" cy="2333625"/>
          </a:xfrm>
        </p:spPr>
        <p:txBody>
          <a:bodyPr/>
          <a:lstStyle/>
          <a:p>
            <a:r>
              <a:rPr lang="en-US" dirty="0" smtClean="0"/>
              <a:t>Both overlapping</a:t>
            </a:r>
          </a:p>
          <a:p>
            <a:r>
              <a:rPr lang="en-US" dirty="0" smtClean="0"/>
              <a:t>Fade Effect</a:t>
            </a:r>
          </a:p>
          <a:p>
            <a:r>
              <a:rPr lang="en-US" i="1" dirty="0" smtClean="0"/>
              <a:t>(click to view effect)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9650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5912" y="346075"/>
            <a:ext cx="4313237" cy="2333625"/>
          </a:xfrm>
        </p:spPr>
        <p:txBody>
          <a:bodyPr/>
          <a:lstStyle/>
          <a:p>
            <a:r>
              <a:rPr lang="en-US" dirty="0" smtClean="0"/>
              <a:t>Wipe from Bottom</a:t>
            </a:r>
          </a:p>
          <a:p>
            <a:r>
              <a:rPr lang="en-US" i="1" dirty="0"/>
              <a:t>(click to view effect)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1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0978" l="15629" r="100000">
                        <a14:foregroundMark x1="43423" y1="32431" x2="47670" y2="9709"/>
                        <a14:foregroundMark x1="42598" y1="19089" x2="41856" y2="22127"/>
                        <a14:foregroundMark x1="41856" y1="22127" x2="41856" y2="22127"/>
                        <a14:foregroundMark x1="42722" y1="25429" x2="42103" y2="29458"/>
                        <a14:foregroundMark x1="41856" y1="24637" x2="41856" y2="24637"/>
                        <a14:foregroundMark x1="49897" y1="8587" x2="49278" y2="264"/>
                        <a14:foregroundMark x1="57773" y1="16909" x2="57732" y2="15059"/>
                        <a14:foregroundMark x1="43299" y1="17371" x2="43340" y2="14663"/>
                        <a14:foregroundMark x1="41773" y1="25826" x2="41773" y2="29657"/>
                        <a14:foregroundMark x1="38722" y1="35403" x2="41155" y2="33818"/>
                        <a14:foregroundMark x1="40660" y1="32695" x2="42227" y2="29789"/>
                        <a14:foregroundMark x1="60619" y1="30515" x2="65072" y2="28996"/>
                        <a14:foregroundMark x1="64289" y1="27939" x2="64289" y2="27939"/>
                        <a14:foregroundMark x1="63959" y1="28534" x2="63959" y2="28534"/>
                        <a14:foregroundMark x1="37691" y1="35997" x2="37691" y2="35997"/>
                        <a14:foregroundMark x1="37072" y1="37252" x2="38021" y2="38111"/>
                        <a14:foregroundMark x1="36907" y1="37318" x2="36907" y2="35667"/>
                        <a14:foregroundMark x1="68124" y1="27147" x2="73526" y2="27147"/>
                        <a14:foregroundMark x1="74433" y1="22787" x2="74433" y2="22787"/>
                        <a14:foregroundMark x1="78557" y1="25561" x2="80577" y2="24901"/>
                        <a14:foregroundMark x1="84660" y1="7596" x2="84660" y2="11096"/>
                        <a14:foregroundMark x1="82887" y1="11757" x2="84082" y2="10766"/>
                        <a14:foregroundMark x1="82763" y1="12417" x2="82763" y2="12417"/>
                        <a14:foregroundMark x1="84495" y1="2378" x2="84495" y2="7794"/>
                        <a14:foregroundMark x1="84784" y1="6803" x2="84784" y2="6803"/>
                        <a14:foregroundMark x1="84082" y1="6737" x2="84082" y2="6737"/>
                        <a14:foregroundMark x1="85608" y1="10832" x2="86268" y2="10964"/>
                        <a14:foregroundMark x1="91258" y1="18164" x2="91464" y2="21532"/>
                        <a14:foregroundMark x1="96660" y1="24042" x2="96619" y2="25363"/>
                        <a14:foregroundMark x1="45320" y1="12483" x2="47505" y2="8190"/>
                        <a14:foregroundMark x1="47753" y1="7992" x2="49485" y2="6473"/>
                        <a14:foregroundMark x1="20990" y1="35733" x2="21278" y2="46235"/>
                        <a14:foregroundMark x1="32866" y1="41215" x2="37361" y2="38771"/>
                        <a14:foregroundMark x1="30021" y1="41612" x2="32577" y2="40753"/>
                        <a14:backgroundMark x1="56577" y1="6605" x2="74804" y2="14135"/>
                        <a14:backgroundMark x1="44330" y1="13144" x2="44247" y2="17900"/>
                        <a14:backgroundMark x1="57237" y1="14729" x2="57031" y2="17701"/>
                        <a14:backgroundMark x1="37402" y1="35073" x2="37196" y2="36856"/>
                        <a14:backgroundMark x1="88041" y1="6341" x2="99918" y2="18494"/>
                        <a14:backgroundMark x1="89814" y1="16711" x2="89526" y2="21136"/>
                      </a14:backgroundRemoval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1" b="998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22" l="15610" r="100000">
                        <a14:foregroundMark x1="43423" y1="36011" x2="47662" y2="10782"/>
                        <a14:foregroundMark x1="42591" y1="21212" x2="41838" y2="24595"/>
                        <a14:foregroundMark x1="41838" y1="24595" x2="41838" y2="24595"/>
                        <a14:foregroundMark x1="42710" y1="28259" x2="42116" y2="32699"/>
                        <a14:foregroundMark x1="41838" y1="27343" x2="41838" y2="27343"/>
                        <a14:foregroundMark x1="49881" y1="9514" x2="49287" y2="282"/>
                        <a14:foregroundMark x1="57765" y1="18746" x2="57726" y2="16702"/>
                        <a14:foregroundMark x1="43304" y1="19309" x2="43344" y2="16279"/>
                        <a14:foregroundMark x1="41759" y1="28682" x2="41759" y2="32911"/>
                        <a14:foregroundMark x1="38708" y1="39323" x2="41165" y2="37562"/>
                        <a14:foregroundMark x1="40650" y1="36293" x2="42235" y2="33051"/>
                        <a14:foregroundMark x1="60618" y1="33897" x2="65055" y2="32206"/>
                        <a14:foregroundMark x1="64303" y1="31008" x2="64303" y2="31008"/>
                        <a14:foregroundMark x1="63946" y1="31712" x2="63946" y2="31712"/>
                        <a14:foregroundMark x1="37678" y1="39958" x2="37678" y2="39958"/>
                        <a14:foregroundMark x1="37084" y1="41367" x2="38035" y2="42354"/>
                        <a14:foregroundMark x1="36926" y1="41438" x2="36926" y2="39605"/>
                        <a14:foregroundMark x1="68106" y1="30162" x2="73534" y2="30162"/>
                        <a14:foregroundMark x1="74445" y1="25300" x2="74445" y2="25300"/>
                        <a14:foregroundMark x1="78566" y1="28400" x2="80586" y2="27625"/>
                        <a14:foregroundMark x1="84667" y1="8457" x2="84667" y2="12333"/>
                        <a14:foregroundMark x1="82884" y1="13037" x2="84073" y2="11980"/>
                        <a14:foregroundMark x1="82765" y1="13813" x2="82765" y2="13813"/>
                        <a14:foregroundMark x1="84509" y1="2607" x2="84509" y2="8668"/>
                        <a14:foregroundMark x1="84786" y1="7541" x2="84786" y2="7541"/>
                        <a14:foregroundMark x1="84073" y1="7470" x2="84073" y2="7470"/>
                        <a14:foregroundMark x1="85618" y1="12051" x2="86252" y2="12192"/>
                        <a14:foregroundMark x1="91244" y1="20155" x2="91482" y2="23890"/>
                        <a14:foregroundMark x1="96672" y1="26709" x2="96632" y2="28189"/>
                        <a14:backgroundMark x1="56577" y1="7329" x2="74802" y2="15715"/>
                        <a14:backgroundMark x1="44334" y1="14588" x2="44255" y2="19873"/>
                        <a14:backgroundMark x1="57250" y1="16350" x2="57013" y2="19662"/>
                        <a14:backgroundMark x1="37401" y1="38971" x2="37203" y2="40944"/>
                        <a14:backgroundMark x1="88035" y1="7047" x2="99921" y2="20507"/>
                        <a14:backgroundMark x1="89818" y1="18534" x2="89540" y2="23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5912" y="346075"/>
            <a:ext cx="12047538" cy="2797175"/>
          </a:xfrm>
        </p:spPr>
        <p:txBody>
          <a:bodyPr/>
          <a:lstStyle/>
          <a:p>
            <a:r>
              <a:rPr lang="en-US" dirty="0" smtClean="0"/>
              <a:t>Using Remove Background</a:t>
            </a:r>
          </a:p>
          <a:p>
            <a:r>
              <a:rPr lang="en-US" i="1" dirty="0"/>
              <a:t>(click to view effect</a:t>
            </a:r>
            <a:r>
              <a:rPr lang="en-US" i="1" dirty="0" smtClean="0"/>
              <a:t>)</a:t>
            </a:r>
          </a:p>
          <a:p>
            <a:endParaRPr lang="en-US" sz="1200" dirty="0" smtClean="0"/>
          </a:p>
          <a:p>
            <a:r>
              <a:rPr lang="en-US" sz="1400" dirty="0" smtClean="0"/>
              <a:t>Three layers</a:t>
            </a:r>
          </a:p>
          <a:p>
            <a:r>
              <a:rPr lang="en-US" sz="1400" dirty="0" smtClean="0"/>
              <a:t>Base – whole picture</a:t>
            </a:r>
          </a:p>
          <a:p>
            <a:r>
              <a:rPr lang="en-US" sz="1400" dirty="0" smtClean="0"/>
              <a:t>Middle – Only building </a:t>
            </a:r>
            <a:r>
              <a:rPr lang="en-US" sz="1400" dirty="0"/>
              <a:t>with artistic effect and Fade Animation</a:t>
            </a:r>
          </a:p>
          <a:p>
            <a:r>
              <a:rPr lang="en-US" sz="1400" dirty="0" smtClean="0"/>
              <a:t>Top – Only building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67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72691AF-6F7B-4248-B90E-3750F910BB20}" vid="{6C645758-E5EE-4921-B399-997BFA3F29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</TotalTime>
  <Words>64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Concept to Reality Artistic Effect + Animation + Remove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Nitin Paranjape</dc:creator>
  <cp:lastModifiedBy>Nitin Paranjape</cp:lastModifiedBy>
  <cp:revision>8</cp:revision>
  <dcterms:created xsi:type="dcterms:W3CDTF">2015-07-13T16:19:25Z</dcterms:created>
  <dcterms:modified xsi:type="dcterms:W3CDTF">2015-07-13T17:19:16Z</dcterms:modified>
</cp:coreProperties>
</file>