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6" d="100"/>
          <a:sy n="86" d="100"/>
        </p:scale>
        <p:origin x="1476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8818-6F3A-4212-881C-677B6234C8C9}" type="datetimeFigureOut">
              <a:rPr lang="en-US" smtClean="0"/>
              <a:t>7/18/2015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FF9CD-1E9E-4FC5-9B20-F5E845FCA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534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8818-6F3A-4212-881C-677B6234C8C9}" type="datetimeFigureOut">
              <a:rPr lang="en-US" smtClean="0"/>
              <a:t>7/18/2015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FF9CD-1E9E-4FC5-9B20-F5E845FCA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427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8818-6F3A-4212-881C-677B6234C8C9}" type="datetimeFigureOut">
              <a:rPr lang="en-US" smtClean="0"/>
              <a:t>7/18/2015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FF9CD-1E9E-4FC5-9B20-F5E845FCA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118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8818-6F3A-4212-881C-677B6234C8C9}" type="datetimeFigureOut">
              <a:rPr lang="en-US" smtClean="0"/>
              <a:t>7/18/2015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FF9CD-1E9E-4FC5-9B20-F5E845FCA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937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8818-6F3A-4212-881C-677B6234C8C9}" type="datetimeFigureOut">
              <a:rPr lang="en-US" smtClean="0"/>
              <a:t>7/18/2015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FF9CD-1E9E-4FC5-9B20-F5E845FCA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613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8818-6F3A-4212-881C-677B6234C8C9}" type="datetimeFigureOut">
              <a:rPr lang="en-US" smtClean="0"/>
              <a:t>7/18/2015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FF9CD-1E9E-4FC5-9B20-F5E845FCA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33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8818-6F3A-4212-881C-677B6234C8C9}" type="datetimeFigureOut">
              <a:rPr lang="en-US" smtClean="0"/>
              <a:t>7/18/2015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FF9CD-1E9E-4FC5-9B20-F5E845FCA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915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8818-6F3A-4212-881C-677B6234C8C9}" type="datetimeFigureOut">
              <a:rPr lang="en-US" smtClean="0"/>
              <a:t>7/18/2015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FF9CD-1E9E-4FC5-9B20-F5E845FCA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975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8818-6F3A-4212-881C-677B6234C8C9}" type="datetimeFigureOut">
              <a:rPr lang="en-US" smtClean="0"/>
              <a:t>7/18/2015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FF9CD-1E9E-4FC5-9B20-F5E845FCA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171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8818-6F3A-4212-881C-677B6234C8C9}" type="datetimeFigureOut">
              <a:rPr lang="en-US" smtClean="0"/>
              <a:t>7/18/2015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FF9CD-1E9E-4FC5-9B20-F5E845FCA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12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8818-6F3A-4212-881C-677B6234C8C9}" type="datetimeFigureOut">
              <a:rPr lang="en-US" smtClean="0"/>
              <a:t>7/18/2015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FF9CD-1E9E-4FC5-9B20-F5E845FCA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313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D08818-6F3A-4212-881C-677B6234C8C9}" type="datetimeFigureOut">
              <a:rPr lang="en-US" smtClean="0"/>
              <a:t>7/18/2015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2FF9CD-1E9E-4FC5-9B20-F5E845FCA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592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508703" y="3367441"/>
            <a:ext cx="3222702" cy="152771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591015" y="1828800"/>
            <a:ext cx="2980303" cy="156966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>
              <a:bevelT w="88900" h="82550"/>
            </a:sp3d>
          </a:bodyPr>
          <a:lstStyle/>
          <a:p>
            <a:r>
              <a:rPr lang="en-US" sz="9600" dirty="0" smtClean="0">
                <a:gradFill flip="none" rotWithShape="1">
                  <a:gsLst>
                    <a:gs pos="67114">
                      <a:schemeClr val="accent6">
                        <a:lumMod val="50000"/>
                      </a:schemeClr>
                    </a:gs>
                    <a:gs pos="34000">
                      <a:schemeClr val="accent6">
                        <a:lumMod val="75000"/>
                      </a:schemeClr>
                    </a:gs>
                    <a:gs pos="46000">
                      <a:schemeClr val="accent6">
                        <a:lumMod val="75000"/>
                      </a:schemeClr>
                    </a:gs>
                    <a:gs pos="100000">
                      <a:schemeClr val="accent6">
                        <a:lumMod val="50000"/>
                      </a:schemeClr>
                    </a:gs>
                  </a:gsLst>
                  <a:lin ang="2700000" scaled="1"/>
                  <a:tileRect/>
                </a:gradFill>
                <a:latin typeface="Berlin Sans FB Demi" panose="020E0802020502020306" pitchFamily="34" charset="0"/>
              </a:rPr>
              <a:t>IDEA</a:t>
            </a:r>
            <a:endParaRPr lang="en-US" sz="9600" dirty="0">
              <a:gradFill flip="none" rotWithShape="1">
                <a:gsLst>
                  <a:gs pos="67114">
                    <a:schemeClr val="accent6">
                      <a:lumMod val="50000"/>
                    </a:schemeClr>
                  </a:gs>
                  <a:gs pos="34000">
                    <a:schemeClr val="accent6">
                      <a:lumMod val="75000"/>
                    </a:schemeClr>
                  </a:gs>
                  <a:gs pos="46000">
                    <a:schemeClr val="accent6">
                      <a:lumMod val="75000"/>
                    </a:schemeClr>
                  </a:gs>
                  <a:gs pos="100000">
                    <a:schemeClr val="accent6">
                      <a:lumMod val="50000"/>
                    </a:schemeClr>
                  </a:gs>
                </a:gsLst>
                <a:lin ang="2700000" scaled="1"/>
                <a:tileRect/>
              </a:gradFill>
              <a:latin typeface="Berlin Sans FB Demi" panose="020E0802020502020306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642517" y="1828800"/>
            <a:ext cx="2980303" cy="156966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>
              <a:bevelT w="88900" h="82550"/>
            </a:sp3d>
          </a:bodyPr>
          <a:lstStyle/>
          <a:p>
            <a:r>
              <a:rPr lang="en-US" sz="9600" dirty="0" smtClean="0">
                <a:gradFill flip="none" rotWithShape="1">
                  <a:gsLst>
                    <a:gs pos="67114">
                      <a:schemeClr val="accent6">
                        <a:lumMod val="50000"/>
                        <a:alpha val="0"/>
                      </a:schemeClr>
                    </a:gs>
                    <a:gs pos="34000">
                      <a:schemeClr val="accent6">
                        <a:lumMod val="75000"/>
                      </a:schemeClr>
                    </a:gs>
                    <a:gs pos="61000">
                      <a:schemeClr val="accent6">
                        <a:lumMod val="75000"/>
                      </a:schemeClr>
                    </a:gs>
                    <a:gs pos="79000">
                      <a:schemeClr val="accent6">
                        <a:lumMod val="50000"/>
                      </a:schemeClr>
                    </a:gs>
                  </a:gsLst>
                  <a:lin ang="5400000" scaled="0"/>
                  <a:tileRect/>
                </a:gradFill>
                <a:latin typeface="Berlin Sans FB Demi" panose="020E0802020502020306" pitchFamily="34" charset="0"/>
              </a:rPr>
              <a:t>IDEA</a:t>
            </a:r>
            <a:endParaRPr lang="en-US" sz="9600" dirty="0">
              <a:gradFill flip="none" rotWithShape="1">
                <a:gsLst>
                  <a:gs pos="67114">
                    <a:schemeClr val="accent6">
                      <a:lumMod val="50000"/>
                      <a:alpha val="0"/>
                    </a:schemeClr>
                  </a:gs>
                  <a:gs pos="34000">
                    <a:schemeClr val="accent6">
                      <a:lumMod val="75000"/>
                    </a:schemeClr>
                  </a:gs>
                  <a:gs pos="61000">
                    <a:schemeClr val="accent6">
                      <a:lumMod val="75000"/>
                    </a:schemeClr>
                  </a:gs>
                  <a:gs pos="79000">
                    <a:schemeClr val="accent6">
                      <a:lumMod val="50000"/>
                    </a:schemeClr>
                  </a:gs>
                </a:gsLst>
                <a:lin ang="5400000" scaled="0"/>
                <a:tileRect/>
              </a:gradFill>
              <a:latin typeface="Berlin Sans FB Demi" panose="020E0802020502020306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41618" y="3297330"/>
            <a:ext cx="2981202" cy="1566808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65" y="3297330"/>
            <a:ext cx="2981202" cy="1566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8000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272691AF-6F7B-4248-B90E-3750F910BB20}" vid="{6C645758-E5EE-4921-B399-997BFA3F293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636</TotalTime>
  <Words>2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Berlin Sans FB Demi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not</dc:title>
  <dc:creator>Nitin Paranjape</dc:creator>
  <cp:lastModifiedBy>Nitin Paranjape</cp:lastModifiedBy>
  <cp:revision>7</cp:revision>
  <dcterms:created xsi:type="dcterms:W3CDTF">2015-07-17T20:52:44Z</dcterms:created>
  <dcterms:modified xsi:type="dcterms:W3CDTF">2015-07-18T07:53:49Z</dcterms:modified>
</cp:coreProperties>
</file>