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43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8818-6F3A-4212-881C-677B6234C8C9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F9CD-1E9E-4FC5-9B20-F5E845FCA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3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8818-6F3A-4212-881C-677B6234C8C9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F9CD-1E9E-4FC5-9B20-F5E845FCA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27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8818-6F3A-4212-881C-677B6234C8C9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F9CD-1E9E-4FC5-9B20-F5E845FCA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18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8818-6F3A-4212-881C-677B6234C8C9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F9CD-1E9E-4FC5-9B20-F5E845FCA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3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8818-6F3A-4212-881C-677B6234C8C9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F9CD-1E9E-4FC5-9B20-F5E845FCA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61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8818-6F3A-4212-881C-677B6234C8C9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F9CD-1E9E-4FC5-9B20-F5E845FCA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3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8818-6F3A-4212-881C-677B6234C8C9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F9CD-1E9E-4FC5-9B20-F5E845FCA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15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8818-6F3A-4212-881C-677B6234C8C9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F9CD-1E9E-4FC5-9B20-F5E845FCA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75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8818-6F3A-4212-881C-677B6234C8C9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F9CD-1E9E-4FC5-9B20-F5E845FCA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71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8818-6F3A-4212-881C-677B6234C8C9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F9CD-1E9E-4FC5-9B20-F5E845FCA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1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08818-6F3A-4212-881C-677B6234C8C9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FF9CD-1E9E-4FC5-9B20-F5E845FCA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13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08818-6F3A-4212-881C-677B6234C8C9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FF9CD-1E9E-4FC5-9B20-F5E845FCA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92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46771" y="0"/>
            <a:ext cx="2980303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88900" h="82550"/>
            </a:sp3d>
          </a:bodyPr>
          <a:lstStyle/>
          <a:p>
            <a:r>
              <a:rPr lang="en-US" sz="9600" dirty="0" smtClean="0">
                <a:gradFill flip="none" rotWithShape="1">
                  <a:gsLst>
                    <a:gs pos="67114">
                      <a:schemeClr val="accent6">
                        <a:lumMod val="50000"/>
                      </a:schemeClr>
                    </a:gs>
                    <a:gs pos="34000">
                      <a:schemeClr val="accent6">
                        <a:lumMod val="75000"/>
                      </a:schemeClr>
                    </a:gs>
                    <a:gs pos="46000">
                      <a:schemeClr val="accent6">
                        <a:lumMod val="75000"/>
                      </a:schemeClr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Berlin Sans FB Demi" panose="020E0802020502020306" pitchFamily="34" charset="0"/>
              </a:rPr>
              <a:t>IDEA</a:t>
            </a:r>
            <a:endParaRPr lang="en-US" sz="9600" dirty="0">
              <a:gradFill flip="none" rotWithShape="1">
                <a:gsLst>
                  <a:gs pos="67114">
                    <a:schemeClr val="accent6">
                      <a:lumMod val="50000"/>
                    </a:schemeClr>
                  </a:gs>
                  <a:gs pos="34000">
                    <a:schemeClr val="accent6">
                      <a:lumMod val="75000"/>
                    </a:schemeClr>
                  </a:gs>
                  <a:gs pos="4600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50000"/>
                    </a:schemeClr>
                  </a:gs>
                </a:gsLst>
                <a:lin ang="2700000" scaled="1"/>
                <a:tileRect/>
              </a:gradFill>
              <a:latin typeface="Berlin Sans FB Demi" panose="020E0802020502020306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399" y="4891434"/>
            <a:ext cx="2981202" cy="157290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698273" y="0"/>
            <a:ext cx="2980303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88900" h="82550"/>
            </a:sp3d>
          </a:bodyPr>
          <a:lstStyle/>
          <a:p>
            <a:r>
              <a:rPr lang="en-US" sz="9600" dirty="0" smtClean="0">
                <a:gradFill flip="none" rotWithShape="1">
                  <a:gsLst>
                    <a:gs pos="67114">
                      <a:schemeClr val="accent6">
                        <a:lumMod val="50000"/>
                        <a:alpha val="0"/>
                      </a:schemeClr>
                    </a:gs>
                    <a:gs pos="34000">
                      <a:schemeClr val="accent6">
                        <a:lumMod val="75000"/>
                      </a:schemeClr>
                    </a:gs>
                    <a:gs pos="61000">
                      <a:schemeClr val="accent6">
                        <a:lumMod val="75000"/>
                      </a:schemeClr>
                    </a:gs>
                    <a:gs pos="79000">
                      <a:schemeClr val="accent6">
                        <a:lumMod val="50000"/>
                      </a:schemeClr>
                    </a:gs>
                  </a:gsLst>
                  <a:lin ang="5400000" scaled="0"/>
                  <a:tileRect/>
                </a:gradFill>
                <a:latin typeface="Berlin Sans FB Demi" panose="020E0802020502020306" pitchFamily="34" charset="0"/>
              </a:rPr>
              <a:t>IDEA</a:t>
            </a:r>
            <a:endParaRPr lang="en-US" sz="9600" dirty="0">
              <a:gradFill flip="none" rotWithShape="1">
                <a:gsLst>
                  <a:gs pos="67114">
                    <a:schemeClr val="accent6">
                      <a:lumMod val="50000"/>
                      <a:alpha val="0"/>
                    </a:schemeClr>
                  </a:gs>
                  <a:gs pos="34000">
                    <a:schemeClr val="accent6">
                      <a:lumMod val="75000"/>
                    </a:schemeClr>
                  </a:gs>
                  <a:gs pos="61000">
                    <a:schemeClr val="accent6">
                      <a:lumMod val="75000"/>
                    </a:schemeClr>
                  </a:gs>
                  <a:gs pos="79000">
                    <a:schemeClr val="accent6">
                      <a:lumMod val="50000"/>
                    </a:schemeClr>
                  </a:gs>
                </a:gsLst>
                <a:lin ang="5400000" scaled="0"/>
                <a:tileRect/>
              </a:gradFill>
              <a:latin typeface="Berlin Sans FB Demi" panose="020E0802020502020306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399" y="4891434"/>
            <a:ext cx="2981202" cy="157290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273" y="2930964"/>
            <a:ext cx="2981202" cy="1572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7374" y="1468530"/>
            <a:ext cx="2981202" cy="156680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71" y="2930964"/>
            <a:ext cx="2981202" cy="157290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321" y="1468530"/>
            <a:ext cx="2981202" cy="156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0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9" r="277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12" t="35671" r="4920" b="52895"/>
          <a:stretch/>
        </p:blipFill>
        <p:spPr>
          <a:xfrm>
            <a:off x="332230" y="2446322"/>
            <a:ext cx="8550278" cy="784125"/>
          </a:xfrm>
          <a:custGeom>
            <a:avLst/>
            <a:gdLst/>
            <a:ahLst/>
            <a:cxnLst/>
            <a:rect l="l" t="t" r="r" b="b"/>
            <a:pathLst>
              <a:path w="8550278" h="784125">
                <a:moveTo>
                  <a:pt x="2965452" y="457089"/>
                </a:moveTo>
                <a:lnTo>
                  <a:pt x="2965452" y="606187"/>
                </a:lnTo>
                <a:lnTo>
                  <a:pt x="3031295" y="606187"/>
                </a:lnTo>
                <a:cubicBezTo>
                  <a:pt x="3073375" y="606187"/>
                  <a:pt x="3103667" y="600745"/>
                  <a:pt x="3122168" y="589862"/>
                </a:cubicBezTo>
                <a:cubicBezTo>
                  <a:pt x="3140307" y="578979"/>
                  <a:pt x="3149376" y="559752"/>
                  <a:pt x="3149376" y="532182"/>
                </a:cubicBezTo>
                <a:cubicBezTo>
                  <a:pt x="3149376" y="506425"/>
                  <a:pt x="3141213" y="487380"/>
                  <a:pt x="3124889" y="475046"/>
                </a:cubicBezTo>
                <a:cubicBezTo>
                  <a:pt x="3108564" y="463074"/>
                  <a:pt x="3077003" y="457089"/>
                  <a:pt x="3030206" y="457089"/>
                </a:cubicBezTo>
                <a:close/>
                <a:moveTo>
                  <a:pt x="5465634" y="207323"/>
                </a:moveTo>
                <a:lnTo>
                  <a:pt x="5394350" y="416821"/>
                </a:lnTo>
                <a:lnTo>
                  <a:pt x="5529844" y="416821"/>
                </a:lnTo>
                <a:close/>
                <a:moveTo>
                  <a:pt x="2965452" y="181203"/>
                </a:moveTo>
                <a:lnTo>
                  <a:pt x="2965452" y="319418"/>
                </a:lnTo>
                <a:lnTo>
                  <a:pt x="3030206" y="319418"/>
                </a:lnTo>
                <a:cubicBezTo>
                  <a:pt x="3074101" y="319418"/>
                  <a:pt x="3102941" y="313070"/>
                  <a:pt x="3116726" y="300373"/>
                </a:cubicBezTo>
                <a:cubicBezTo>
                  <a:pt x="3129786" y="287676"/>
                  <a:pt x="3136316" y="270988"/>
                  <a:pt x="3136316" y="250311"/>
                </a:cubicBezTo>
                <a:cubicBezTo>
                  <a:pt x="3136316" y="232535"/>
                  <a:pt x="3130330" y="216573"/>
                  <a:pt x="3118359" y="202425"/>
                </a:cubicBezTo>
                <a:cubicBezTo>
                  <a:pt x="3106387" y="188277"/>
                  <a:pt x="3073557" y="181203"/>
                  <a:pt x="3019867" y="181203"/>
                </a:cubicBezTo>
                <a:close/>
                <a:moveTo>
                  <a:pt x="2008599" y="181203"/>
                </a:moveTo>
                <a:lnTo>
                  <a:pt x="2008599" y="325404"/>
                </a:lnTo>
                <a:lnTo>
                  <a:pt x="2041248" y="325404"/>
                </a:lnTo>
                <a:cubicBezTo>
                  <a:pt x="2084055" y="325404"/>
                  <a:pt x="2113076" y="324134"/>
                  <a:pt x="2128312" y="321595"/>
                </a:cubicBezTo>
                <a:cubicBezTo>
                  <a:pt x="2144637" y="319055"/>
                  <a:pt x="2158422" y="311800"/>
                  <a:pt x="2169668" y="299829"/>
                </a:cubicBezTo>
                <a:cubicBezTo>
                  <a:pt x="2180914" y="288583"/>
                  <a:pt x="2186537" y="273165"/>
                  <a:pt x="2186537" y="253576"/>
                </a:cubicBezTo>
                <a:cubicBezTo>
                  <a:pt x="2186537" y="233986"/>
                  <a:pt x="2180914" y="218387"/>
                  <a:pt x="2169668" y="206778"/>
                </a:cubicBezTo>
                <a:cubicBezTo>
                  <a:pt x="2158422" y="194807"/>
                  <a:pt x="2144093" y="187552"/>
                  <a:pt x="2126680" y="185012"/>
                </a:cubicBezTo>
                <a:cubicBezTo>
                  <a:pt x="2109992" y="182473"/>
                  <a:pt x="2079520" y="181203"/>
                  <a:pt x="2035262" y="181203"/>
                </a:cubicBezTo>
                <a:close/>
                <a:moveTo>
                  <a:pt x="7827099" y="15237"/>
                </a:moveTo>
                <a:lnTo>
                  <a:pt x="8550278" y="15237"/>
                </a:lnTo>
                <a:lnTo>
                  <a:pt x="8550278" y="257385"/>
                </a:lnTo>
                <a:lnTo>
                  <a:pt x="8351662" y="257385"/>
                </a:lnTo>
                <a:lnTo>
                  <a:pt x="8351662" y="196439"/>
                </a:lnTo>
                <a:lnTo>
                  <a:pt x="8179710" y="196439"/>
                </a:lnTo>
                <a:lnTo>
                  <a:pt x="8179710" y="312888"/>
                </a:lnTo>
                <a:lnTo>
                  <a:pt x="8329352" y="312888"/>
                </a:lnTo>
                <a:lnTo>
                  <a:pt x="8329352" y="466883"/>
                </a:lnTo>
                <a:lnTo>
                  <a:pt x="8179710" y="466883"/>
                </a:lnTo>
                <a:lnTo>
                  <a:pt x="8179710" y="590950"/>
                </a:lnTo>
                <a:lnTo>
                  <a:pt x="8351662" y="590950"/>
                </a:lnTo>
                <a:lnTo>
                  <a:pt x="8351662" y="530005"/>
                </a:lnTo>
                <a:lnTo>
                  <a:pt x="8550278" y="530005"/>
                </a:lnTo>
                <a:lnTo>
                  <a:pt x="8550278" y="772153"/>
                </a:lnTo>
                <a:lnTo>
                  <a:pt x="7828187" y="772153"/>
                </a:lnTo>
                <a:lnTo>
                  <a:pt x="7828187" y="590950"/>
                </a:lnTo>
                <a:lnTo>
                  <a:pt x="7886956" y="590950"/>
                </a:lnTo>
                <a:lnTo>
                  <a:pt x="7886956" y="196439"/>
                </a:lnTo>
                <a:lnTo>
                  <a:pt x="7827099" y="196439"/>
                </a:lnTo>
                <a:close/>
                <a:moveTo>
                  <a:pt x="5966189" y="15237"/>
                </a:moveTo>
                <a:lnTo>
                  <a:pt x="6324786" y="15237"/>
                </a:lnTo>
                <a:lnTo>
                  <a:pt x="6600127" y="410836"/>
                </a:lnTo>
                <a:lnTo>
                  <a:pt x="6600127" y="196439"/>
                </a:lnTo>
                <a:lnTo>
                  <a:pt x="6538638" y="196439"/>
                </a:lnTo>
                <a:lnTo>
                  <a:pt x="6538638" y="15237"/>
                </a:lnTo>
                <a:lnTo>
                  <a:pt x="6843908" y="15237"/>
                </a:lnTo>
                <a:lnTo>
                  <a:pt x="6843908" y="196439"/>
                </a:lnTo>
                <a:lnTo>
                  <a:pt x="6778065" y="196439"/>
                </a:lnTo>
                <a:lnTo>
                  <a:pt x="6778065" y="781948"/>
                </a:lnTo>
                <a:lnTo>
                  <a:pt x="6528843" y="781948"/>
                </a:lnTo>
                <a:lnTo>
                  <a:pt x="6209970" y="324316"/>
                </a:lnTo>
                <a:lnTo>
                  <a:pt x="6209970" y="590950"/>
                </a:lnTo>
                <a:lnTo>
                  <a:pt x="6276901" y="590950"/>
                </a:lnTo>
                <a:lnTo>
                  <a:pt x="6276901" y="772153"/>
                </a:lnTo>
                <a:lnTo>
                  <a:pt x="5966189" y="772153"/>
                </a:lnTo>
                <a:lnTo>
                  <a:pt x="5966189" y="590950"/>
                </a:lnTo>
                <a:lnTo>
                  <a:pt x="6032576" y="590950"/>
                </a:lnTo>
                <a:lnTo>
                  <a:pt x="6032576" y="196439"/>
                </a:lnTo>
                <a:lnTo>
                  <a:pt x="5966189" y="196439"/>
                </a:lnTo>
                <a:close/>
                <a:moveTo>
                  <a:pt x="5233281" y="15237"/>
                </a:moveTo>
                <a:lnTo>
                  <a:pt x="5777433" y="15237"/>
                </a:lnTo>
                <a:lnTo>
                  <a:pt x="5777433" y="196439"/>
                </a:lnTo>
                <a:lnTo>
                  <a:pt x="5716488" y="196439"/>
                </a:lnTo>
                <a:lnTo>
                  <a:pt x="5861233" y="590950"/>
                </a:lnTo>
                <a:lnTo>
                  <a:pt x="5916736" y="590950"/>
                </a:lnTo>
                <a:lnTo>
                  <a:pt x="5916736" y="772153"/>
                </a:lnTo>
                <a:lnTo>
                  <a:pt x="5521682" y="772153"/>
                </a:lnTo>
                <a:lnTo>
                  <a:pt x="5521682" y="606187"/>
                </a:lnTo>
                <a:lnTo>
                  <a:pt x="5588068" y="606187"/>
                </a:lnTo>
                <a:lnTo>
                  <a:pt x="5559228" y="510960"/>
                </a:lnTo>
                <a:lnTo>
                  <a:pt x="5365510" y="510960"/>
                </a:lnTo>
                <a:lnTo>
                  <a:pt x="5332316" y="606187"/>
                </a:lnTo>
                <a:lnTo>
                  <a:pt x="5394350" y="606187"/>
                </a:lnTo>
                <a:lnTo>
                  <a:pt x="5394350" y="772153"/>
                </a:lnTo>
                <a:lnTo>
                  <a:pt x="5094522" y="772153"/>
                </a:lnTo>
                <a:lnTo>
                  <a:pt x="5094522" y="590950"/>
                </a:lnTo>
                <a:lnTo>
                  <a:pt x="5152202" y="590950"/>
                </a:lnTo>
                <a:lnTo>
                  <a:pt x="5294226" y="196439"/>
                </a:lnTo>
                <a:lnTo>
                  <a:pt x="5233281" y="196439"/>
                </a:lnTo>
                <a:close/>
                <a:moveTo>
                  <a:pt x="4340679" y="15237"/>
                </a:moveTo>
                <a:lnTo>
                  <a:pt x="4773281" y="15237"/>
                </a:lnTo>
                <a:lnTo>
                  <a:pt x="4773281" y="196439"/>
                </a:lnTo>
                <a:lnTo>
                  <a:pt x="4701453" y="196439"/>
                </a:lnTo>
                <a:lnTo>
                  <a:pt x="4701453" y="590950"/>
                </a:lnTo>
                <a:lnTo>
                  <a:pt x="4880479" y="590950"/>
                </a:lnTo>
                <a:lnTo>
                  <a:pt x="4880479" y="469604"/>
                </a:lnTo>
                <a:lnTo>
                  <a:pt x="5061138" y="469604"/>
                </a:lnTo>
                <a:lnTo>
                  <a:pt x="5061138" y="772153"/>
                </a:lnTo>
                <a:lnTo>
                  <a:pt x="4340679" y="772153"/>
                </a:lnTo>
                <a:lnTo>
                  <a:pt x="4340679" y="590950"/>
                </a:lnTo>
                <a:lnTo>
                  <a:pt x="4408699" y="590950"/>
                </a:lnTo>
                <a:lnTo>
                  <a:pt x="4408699" y="196439"/>
                </a:lnTo>
                <a:lnTo>
                  <a:pt x="4340679" y="196439"/>
                </a:lnTo>
                <a:close/>
                <a:moveTo>
                  <a:pt x="3523981" y="15237"/>
                </a:moveTo>
                <a:lnTo>
                  <a:pt x="3911417" y="15237"/>
                </a:lnTo>
                <a:lnTo>
                  <a:pt x="3911417" y="196439"/>
                </a:lnTo>
                <a:lnTo>
                  <a:pt x="3875503" y="196439"/>
                </a:lnTo>
                <a:lnTo>
                  <a:pt x="3875503" y="451647"/>
                </a:lnTo>
                <a:cubicBezTo>
                  <a:pt x="3875503" y="512592"/>
                  <a:pt x="3881307" y="554129"/>
                  <a:pt x="3892916" y="576258"/>
                </a:cubicBezTo>
                <a:cubicBezTo>
                  <a:pt x="3904525" y="598024"/>
                  <a:pt x="3925384" y="608908"/>
                  <a:pt x="3955494" y="608908"/>
                </a:cubicBezTo>
                <a:cubicBezTo>
                  <a:pt x="3980525" y="608908"/>
                  <a:pt x="3998663" y="599657"/>
                  <a:pt x="4009909" y="581156"/>
                </a:cubicBezTo>
                <a:cubicBezTo>
                  <a:pt x="4021155" y="563017"/>
                  <a:pt x="4026778" y="525833"/>
                  <a:pt x="4026778" y="469604"/>
                </a:cubicBezTo>
                <a:lnTo>
                  <a:pt x="4026778" y="196439"/>
                </a:lnTo>
                <a:lnTo>
                  <a:pt x="3988687" y="196439"/>
                </a:lnTo>
                <a:lnTo>
                  <a:pt x="3988687" y="15237"/>
                </a:lnTo>
                <a:lnTo>
                  <a:pt x="4273279" y="15237"/>
                </a:lnTo>
                <a:lnTo>
                  <a:pt x="4273279" y="196439"/>
                </a:lnTo>
                <a:lnTo>
                  <a:pt x="4213422" y="196439"/>
                </a:lnTo>
                <a:lnTo>
                  <a:pt x="4213422" y="470693"/>
                </a:lnTo>
                <a:cubicBezTo>
                  <a:pt x="4213422" y="540707"/>
                  <a:pt x="4203265" y="598024"/>
                  <a:pt x="4182950" y="642645"/>
                </a:cubicBezTo>
                <a:cubicBezTo>
                  <a:pt x="4162635" y="686903"/>
                  <a:pt x="4128897" y="721547"/>
                  <a:pt x="4081737" y="746578"/>
                </a:cubicBezTo>
                <a:cubicBezTo>
                  <a:pt x="4034577" y="771609"/>
                  <a:pt x="3976534" y="784125"/>
                  <a:pt x="3907608" y="784125"/>
                </a:cubicBezTo>
                <a:cubicBezTo>
                  <a:pt x="3852105" y="784125"/>
                  <a:pt x="3802950" y="777413"/>
                  <a:pt x="3760143" y="763991"/>
                </a:cubicBezTo>
                <a:cubicBezTo>
                  <a:pt x="3716611" y="750931"/>
                  <a:pt x="3682148" y="730979"/>
                  <a:pt x="3656754" y="704134"/>
                </a:cubicBezTo>
                <a:cubicBezTo>
                  <a:pt x="3631360" y="677652"/>
                  <a:pt x="3612677" y="645547"/>
                  <a:pt x="3600706" y="607819"/>
                </a:cubicBezTo>
                <a:cubicBezTo>
                  <a:pt x="3588372" y="571179"/>
                  <a:pt x="3582205" y="514950"/>
                  <a:pt x="3582205" y="439132"/>
                </a:cubicBezTo>
                <a:lnTo>
                  <a:pt x="3582205" y="196439"/>
                </a:lnTo>
                <a:lnTo>
                  <a:pt x="3523981" y="196439"/>
                </a:lnTo>
                <a:close/>
                <a:moveTo>
                  <a:pt x="2606855" y="15237"/>
                </a:moveTo>
                <a:lnTo>
                  <a:pt x="3069385" y="15237"/>
                </a:lnTo>
                <a:cubicBezTo>
                  <a:pt x="3160077" y="15237"/>
                  <a:pt x="3230273" y="20497"/>
                  <a:pt x="3279972" y="31017"/>
                </a:cubicBezTo>
                <a:cubicBezTo>
                  <a:pt x="3328946" y="41900"/>
                  <a:pt x="3367399" y="63485"/>
                  <a:pt x="3395333" y="95771"/>
                </a:cubicBezTo>
                <a:cubicBezTo>
                  <a:pt x="3423266" y="128783"/>
                  <a:pt x="3437232" y="167237"/>
                  <a:pt x="3437232" y="211132"/>
                </a:cubicBezTo>
                <a:cubicBezTo>
                  <a:pt x="3437232" y="253938"/>
                  <a:pt x="3423991" y="288039"/>
                  <a:pt x="3397509" y="313432"/>
                </a:cubicBezTo>
                <a:cubicBezTo>
                  <a:pt x="3370301" y="339552"/>
                  <a:pt x="3337289" y="357690"/>
                  <a:pt x="3298473" y="367848"/>
                </a:cubicBezTo>
                <a:cubicBezTo>
                  <a:pt x="3351800" y="383809"/>
                  <a:pt x="3392793" y="408478"/>
                  <a:pt x="3421452" y="441852"/>
                </a:cubicBezTo>
                <a:cubicBezTo>
                  <a:pt x="3450473" y="475953"/>
                  <a:pt x="3464984" y="514225"/>
                  <a:pt x="3464984" y="556669"/>
                </a:cubicBezTo>
                <a:cubicBezTo>
                  <a:pt x="3464984" y="607456"/>
                  <a:pt x="3448660" y="650626"/>
                  <a:pt x="3416010" y="686177"/>
                </a:cubicBezTo>
                <a:cubicBezTo>
                  <a:pt x="3383361" y="721366"/>
                  <a:pt x="3338560" y="744401"/>
                  <a:pt x="3281605" y="755284"/>
                </a:cubicBezTo>
                <a:cubicBezTo>
                  <a:pt x="3225376" y="766530"/>
                  <a:pt x="3143209" y="772153"/>
                  <a:pt x="3035103" y="772153"/>
                </a:cubicBezTo>
                <a:lnTo>
                  <a:pt x="2606855" y="772153"/>
                </a:lnTo>
                <a:lnTo>
                  <a:pt x="2606855" y="590950"/>
                </a:lnTo>
                <a:lnTo>
                  <a:pt x="2672697" y="590950"/>
                </a:lnTo>
                <a:lnTo>
                  <a:pt x="2672697" y="196439"/>
                </a:lnTo>
                <a:lnTo>
                  <a:pt x="2606855" y="196439"/>
                </a:lnTo>
                <a:close/>
                <a:moveTo>
                  <a:pt x="1654355" y="15237"/>
                </a:moveTo>
                <a:lnTo>
                  <a:pt x="2065735" y="15237"/>
                </a:lnTo>
                <a:cubicBezTo>
                  <a:pt x="2102737" y="15237"/>
                  <a:pt x="2137019" y="15871"/>
                  <a:pt x="2168580" y="17141"/>
                </a:cubicBezTo>
                <a:cubicBezTo>
                  <a:pt x="2200141" y="18411"/>
                  <a:pt x="2227166" y="20225"/>
                  <a:pt x="2249659" y="22583"/>
                </a:cubicBezTo>
                <a:cubicBezTo>
                  <a:pt x="2272150" y="24941"/>
                  <a:pt x="2292828" y="28115"/>
                  <a:pt x="2311692" y="32106"/>
                </a:cubicBezTo>
                <a:cubicBezTo>
                  <a:pt x="2364656" y="43351"/>
                  <a:pt x="2407644" y="67838"/>
                  <a:pt x="2440656" y="105566"/>
                </a:cubicBezTo>
                <a:cubicBezTo>
                  <a:pt x="2474031" y="144020"/>
                  <a:pt x="2490718" y="189365"/>
                  <a:pt x="2490718" y="241604"/>
                </a:cubicBezTo>
                <a:cubicBezTo>
                  <a:pt x="2490718" y="280783"/>
                  <a:pt x="2480561" y="316335"/>
                  <a:pt x="2460246" y="348258"/>
                </a:cubicBezTo>
                <a:cubicBezTo>
                  <a:pt x="2439930" y="379819"/>
                  <a:pt x="2413267" y="403036"/>
                  <a:pt x="2380255" y="417910"/>
                </a:cubicBezTo>
                <a:lnTo>
                  <a:pt x="2484733" y="590950"/>
                </a:lnTo>
                <a:lnTo>
                  <a:pt x="2539148" y="590950"/>
                </a:lnTo>
                <a:lnTo>
                  <a:pt x="2539148" y="772153"/>
                </a:lnTo>
                <a:lnTo>
                  <a:pt x="2266527" y="772153"/>
                </a:lnTo>
                <a:lnTo>
                  <a:pt x="2101649" y="463074"/>
                </a:lnTo>
                <a:lnTo>
                  <a:pt x="2008599" y="463074"/>
                </a:lnTo>
                <a:lnTo>
                  <a:pt x="2008599" y="590950"/>
                </a:lnTo>
                <a:lnTo>
                  <a:pt x="2065735" y="590950"/>
                </a:lnTo>
                <a:lnTo>
                  <a:pt x="2065735" y="772153"/>
                </a:lnTo>
                <a:lnTo>
                  <a:pt x="1654355" y="772153"/>
                </a:lnTo>
                <a:lnTo>
                  <a:pt x="1654355" y="590950"/>
                </a:lnTo>
                <a:lnTo>
                  <a:pt x="1715844" y="590950"/>
                </a:lnTo>
                <a:lnTo>
                  <a:pt x="1715844" y="196439"/>
                </a:lnTo>
                <a:lnTo>
                  <a:pt x="1654355" y="196439"/>
                </a:lnTo>
                <a:close/>
                <a:moveTo>
                  <a:pt x="828405" y="15237"/>
                </a:moveTo>
                <a:lnTo>
                  <a:pt x="1215842" y="15237"/>
                </a:lnTo>
                <a:lnTo>
                  <a:pt x="1215842" y="196439"/>
                </a:lnTo>
                <a:lnTo>
                  <a:pt x="1179928" y="196439"/>
                </a:lnTo>
                <a:lnTo>
                  <a:pt x="1179928" y="451647"/>
                </a:lnTo>
                <a:cubicBezTo>
                  <a:pt x="1179928" y="512592"/>
                  <a:pt x="1185733" y="554129"/>
                  <a:pt x="1197341" y="576258"/>
                </a:cubicBezTo>
                <a:cubicBezTo>
                  <a:pt x="1208950" y="598024"/>
                  <a:pt x="1229809" y="608908"/>
                  <a:pt x="1259919" y="608908"/>
                </a:cubicBezTo>
                <a:cubicBezTo>
                  <a:pt x="1284950" y="608908"/>
                  <a:pt x="1303088" y="599657"/>
                  <a:pt x="1314334" y="581156"/>
                </a:cubicBezTo>
                <a:cubicBezTo>
                  <a:pt x="1325580" y="563017"/>
                  <a:pt x="1331203" y="525833"/>
                  <a:pt x="1331203" y="469604"/>
                </a:cubicBezTo>
                <a:lnTo>
                  <a:pt x="1331203" y="196439"/>
                </a:lnTo>
                <a:lnTo>
                  <a:pt x="1293112" y="196439"/>
                </a:lnTo>
                <a:lnTo>
                  <a:pt x="1293112" y="15237"/>
                </a:lnTo>
                <a:lnTo>
                  <a:pt x="1577704" y="15237"/>
                </a:lnTo>
                <a:lnTo>
                  <a:pt x="1577704" y="196439"/>
                </a:lnTo>
                <a:lnTo>
                  <a:pt x="1517847" y="196439"/>
                </a:lnTo>
                <a:lnTo>
                  <a:pt x="1517847" y="470693"/>
                </a:lnTo>
                <a:cubicBezTo>
                  <a:pt x="1517847" y="540707"/>
                  <a:pt x="1507690" y="598024"/>
                  <a:pt x="1487375" y="642645"/>
                </a:cubicBezTo>
                <a:cubicBezTo>
                  <a:pt x="1467060" y="686903"/>
                  <a:pt x="1433322" y="721547"/>
                  <a:pt x="1386162" y="746578"/>
                </a:cubicBezTo>
                <a:cubicBezTo>
                  <a:pt x="1339002" y="771609"/>
                  <a:pt x="1280959" y="784125"/>
                  <a:pt x="1212033" y="784125"/>
                </a:cubicBezTo>
                <a:cubicBezTo>
                  <a:pt x="1156530" y="784125"/>
                  <a:pt x="1107375" y="777413"/>
                  <a:pt x="1064568" y="763991"/>
                </a:cubicBezTo>
                <a:cubicBezTo>
                  <a:pt x="1021036" y="750931"/>
                  <a:pt x="986573" y="730979"/>
                  <a:pt x="961179" y="704134"/>
                </a:cubicBezTo>
                <a:cubicBezTo>
                  <a:pt x="935785" y="677652"/>
                  <a:pt x="917103" y="645547"/>
                  <a:pt x="905131" y="607819"/>
                </a:cubicBezTo>
                <a:cubicBezTo>
                  <a:pt x="892797" y="571179"/>
                  <a:pt x="886630" y="514950"/>
                  <a:pt x="886630" y="439132"/>
                </a:cubicBezTo>
                <a:lnTo>
                  <a:pt x="886630" y="196439"/>
                </a:lnTo>
                <a:lnTo>
                  <a:pt x="828405" y="196439"/>
                </a:lnTo>
                <a:close/>
                <a:moveTo>
                  <a:pt x="0" y="15237"/>
                </a:moveTo>
                <a:lnTo>
                  <a:pt x="750387" y="15237"/>
                </a:lnTo>
                <a:lnTo>
                  <a:pt x="750387" y="334110"/>
                </a:lnTo>
                <a:lnTo>
                  <a:pt x="608363" y="334110"/>
                </a:lnTo>
                <a:lnTo>
                  <a:pt x="608363" y="196439"/>
                </a:lnTo>
                <a:lnTo>
                  <a:pt x="521843" y="196439"/>
                </a:lnTo>
                <a:lnTo>
                  <a:pt x="521843" y="590950"/>
                </a:lnTo>
                <a:lnTo>
                  <a:pt x="588774" y="590950"/>
                </a:lnTo>
                <a:lnTo>
                  <a:pt x="588774" y="772153"/>
                </a:lnTo>
                <a:lnTo>
                  <a:pt x="163790" y="772153"/>
                </a:lnTo>
                <a:lnTo>
                  <a:pt x="163790" y="590950"/>
                </a:lnTo>
                <a:lnTo>
                  <a:pt x="229089" y="590950"/>
                </a:lnTo>
                <a:lnTo>
                  <a:pt x="229089" y="196439"/>
                </a:lnTo>
                <a:lnTo>
                  <a:pt x="142024" y="196439"/>
                </a:lnTo>
                <a:lnTo>
                  <a:pt x="142024" y="334110"/>
                </a:lnTo>
                <a:lnTo>
                  <a:pt x="0" y="334110"/>
                </a:lnTo>
                <a:close/>
                <a:moveTo>
                  <a:pt x="7306670" y="0"/>
                </a:moveTo>
                <a:cubicBezTo>
                  <a:pt x="7395549" y="0"/>
                  <a:pt x="7467921" y="21948"/>
                  <a:pt x="7523787" y="65843"/>
                </a:cubicBezTo>
                <a:lnTo>
                  <a:pt x="7523787" y="15237"/>
                </a:lnTo>
                <a:lnTo>
                  <a:pt x="7705534" y="15237"/>
                </a:lnTo>
                <a:lnTo>
                  <a:pt x="7705534" y="291666"/>
                </a:lnTo>
                <a:lnTo>
                  <a:pt x="7516713" y="291666"/>
                </a:lnTo>
                <a:cubicBezTo>
                  <a:pt x="7506918" y="257203"/>
                  <a:pt x="7490412" y="229996"/>
                  <a:pt x="7467195" y="210043"/>
                </a:cubicBezTo>
                <a:cubicBezTo>
                  <a:pt x="7443978" y="190454"/>
                  <a:pt x="7417496" y="180659"/>
                  <a:pt x="7387749" y="180659"/>
                </a:cubicBezTo>
                <a:cubicBezTo>
                  <a:pt x="7305763" y="180659"/>
                  <a:pt x="7264770" y="251218"/>
                  <a:pt x="7264770" y="392335"/>
                </a:cubicBezTo>
                <a:cubicBezTo>
                  <a:pt x="7264770" y="533814"/>
                  <a:pt x="7307214" y="604554"/>
                  <a:pt x="7392102" y="604554"/>
                </a:cubicBezTo>
                <a:cubicBezTo>
                  <a:pt x="7466470" y="604554"/>
                  <a:pt x="7513267" y="549232"/>
                  <a:pt x="7532494" y="438588"/>
                </a:cubicBezTo>
                <a:lnTo>
                  <a:pt x="7728933" y="507695"/>
                </a:lnTo>
                <a:cubicBezTo>
                  <a:pt x="7712245" y="588592"/>
                  <a:pt x="7673973" y="654798"/>
                  <a:pt x="7614117" y="706311"/>
                </a:cubicBezTo>
                <a:cubicBezTo>
                  <a:pt x="7553534" y="758187"/>
                  <a:pt x="7470097" y="784125"/>
                  <a:pt x="7363806" y="784125"/>
                </a:cubicBezTo>
                <a:cubicBezTo>
                  <a:pt x="7218699" y="784125"/>
                  <a:pt x="7111319" y="746215"/>
                  <a:pt x="7041668" y="670397"/>
                </a:cubicBezTo>
                <a:cubicBezTo>
                  <a:pt x="6971653" y="594941"/>
                  <a:pt x="6936646" y="502798"/>
                  <a:pt x="6936646" y="393967"/>
                </a:cubicBezTo>
                <a:cubicBezTo>
                  <a:pt x="6936646" y="284411"/>
                  <a:pt x="6970928" y="191361"/>
                  <a:pt x="7039491" y="114817"/>
                </a:cubicBezTo>
                <a:cubicBezTo>
                  <a:pt x="7108054" y="38272"/>
                  <a:pt x="7197114" y="0"/>
                  <a:pt x="7306670" y="0"/>
                </a:cubicBezTo>
                <a:close/>
              </a:path>
            </a:pathLst>
          </a:custGeom>
          <a:effectLst>
            <a:glow>
              <a:schemeClr val="bg1">
                <a:alpha val="24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786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272691AF-6F7B-4248-B90E-3750F910BB20}" vid="{6C645758-E5EE-4921-B399-997BFA3F293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643</TotalTime>
  <Words>2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Berlin Sans FB Demi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not</dc:title>
  <dc:creator>Nitin Paranjape</dc:creator>
  <cp:lastModifiedBy>Nitin Paranjape</cp:lastModifiedBy>
  <cp:revision>6</cp:revision>
  <dcterms:created xsi:type="dcterms:W3CDTF">2015-07-17T20:52:44Z</dcterms:created>
  <dcterms:modified xsi:type="dcterms:W3CDTF">2015-07-18T08:14:45Z</dcterms:modified>
</cp:coreProperties>
</file>