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4" r:id="rId2"/>
    <p:sldId id="263" r:id="rId3"/>
    <p:sldId id="256" r:id="rId4"/>
    <p:sldId id="257" r:id="rId5"/>
    <p:sldId id="258" r:id="rId6"/>
    <p:sldId id="26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804"/>
    <a:srgbClr val="839F25"/>
    <a:srgbClr val="4C6F07"/>
    <a:srgbClr val="768E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73" autoAdjust="0"/>
  </p:normalViewPr>
  <p:slideViewPr>
    <p:cSldViewPr snapToGrid="0">
      <p:cViewPr>
        <p:scale>
          <a:sx n="66" d="100"/>
          <a:sy n="66" d="100"/>
        </p:scale>
        <p:origin x="660"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35D36-F99F-432D-993F-B07F86950922}" type="datetimeFigureOut">
              <a:rPr lang="en-IN" smtClean="0"/>
              <a:t>22-10-2015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E48AC-87CC-49F3-9028-3DF9B4F085BA}" type="slidenum">
              <a:rPr lang="en-IN" smtClean="0"/>
              <a:t>‹#›</a:t>
            </a:fld>
            <a:endParaRPr lang="en-IN"/>
          </a:p>
        </p:txBody>
      </p:sp>
    </p:spTree>
    <p:extLst>
      <p:ext uri="{BB962C8B-B14F-4D97-AF65-F5344CB8AC3E}">
        <p14:creationId xmlns:p14="http://schemas.microsoft.com/office/powerpoint/2010/main" val="3910386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 Image – Remove Background.</a:t>
            </a:r>
            <a:endParaRPr lang="en-IN" dirty="0"/>
          </a:p>
        </p:txBody>
      </p:sp>
      <p:sp>
        <p:nvSpPr>
          <p:cNvPr id="4" name="Slide Number Placeholder 3"/>
          <p:cNvSpPr>
            <a:spLocks noGrp="1"/>
          </p:cNvSpPr>
          <p:nvPr>
            <p:ph type="sldNum" sz="quarter" idx="10"/>
          </p:nvPr>
        </p:nvSpPr>
        <p:spPr/>
        <p:txBody>
          <a:bodyPr/>
          <a:lstStyle/>
          <a:p>
            <a:fld id="{F70E48AC-87CC-49F3-9028-3DF9B4F085BA}" type="slidenum">
              <a:rPr lang="en-IN" smtClean="0"/>
              <a:t>2</a:t>
            </a:fld>
            <a:endParaRPr lang="en-IN"/>
          </a:p>
        </p:txBody>
      </p:sp>
    </p:spTree>
    <p:extLst>
      <p:ext uri="{BB962C8B-B14F-4D97-AF65-F5344CB8AC3E}">
        <p14:creationId xmlns:p14="http://schemas.microsoft.com/office/powerpoint/2010/main" val="836734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text. Select</a:t>
            </a:r>
            <a:r>
              <a:rPr lang="en-US" baseline="0" dirty="0" smtClean="0"/>
              <a:t> Leaf first and then the text. Choose Drawing tools – Merge Shapes – Subtract. </a:t>
            </a:r>
          </a:p>
          <a:p>
            <a:endParaRPr lang="en-IN" dirty="0"/>
          </a:p>
        </p:txBody>
      </p:sp>
      <p:sp>
        <p:nvSpPr>
          <p:cNvPr id="4" name="Slide Number Placeholder 3"/>
          <p:cNvSpPr>
            <a:spLocks noGrp="1"/>
          </p:cNvSpPr>
          <p:nvPr>
            <p:ph type="sldNum" sz="quarter" idx="10"/>
          </p:nvPr>
        </p:nvSpPr>
        <p:spPr/>
        <p:txBody>
          <a:bodyPr/>
          <a:lstStyle/>
          <a:p>
            <a:fld id="{F70E48AC-87CC-49F3-9028-3DF9B4F085BA}" type="slidenum">
              <a:rPr lang="en-IN" smtClean="0"/>
              <a:t>3</a:t>
            </a:fld>
            <a:endParaRPr lang="en-IN"/>
          </a:p>
        </p:txBody>
      </p:sp>
    </p:spTree>
    <p:extLst>
      <p:ext uri="{BB962C8B-B14F-4D97-AF65-F5344CB8AC3E}">
        <p14:creationId xmlns:p14="http://schemas.microsoft.com/office/powerpoint/2010/main" val="3546095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Subtract keeps the text with part of the image inside it. Now it is no longer text. It</a:t>
            </a:r>
            <a:r>
              <a:rPr lang="en-US" baseline="0" dirty="0" smtClean="0"/>
              <a:t> is an image. </a:t>
            </a:r>
            <a:endParaRPr lang="en-IN" dirty="0"/>
          </a:p>
        </p:txBody>
      </p:sp>
      <p:sp>
        <p:nvSpPr>
          <p:cNvPr id="4" name="Slide Number Placeholder 3"/>
          <p:cNvSpPr>
            <a:spLocks noGrp="1"/>
          </p:cNvSpPr>
          <p:nvPr>
            <p:ph type="sldNum" sz="quarter" idx="10"/>
          </p:nvPr>
        </p:nvSpPr>
        <p:spPr/>
        <p:txBody>
          <a:bodyPr/>
          <a:lstStyle/>
          <a:p>
            <a:fld id="{F70E48AC-87CC-49F3-9028-3DF9B4F085BA}" type="slidenum">
              <a:rPr lang="en-IN" smtClean="0"/>
              <a:t>4</a:t>
            </a:fld>
            <a:endParaRPr lang="en-IN"/>
          </a:p>
        </p:txBody>
      </p:sp>
    </p:spTree>
    <p:extLst>
      <p:ext uri="{BB962C8B-B14F-4D97-AF65-F5344CB8AC3E}">
        <p14:creationId xmlns:p14="http://schemas.microsoft.com/office/powerpoint/2010/main" val="45100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Variation 1: Use the</a:t>
            </a:r>
            <a:r>
              <a:rPr lang="en-US" baseline="0" dirty="0" smtClean="0"/>
              <a:t> text image with black inner shadow. </a:t>
            </a:r>
            <a:endParaRPr lang="en-IN" dirty="0"/>
          </a:p>
        </p:txBody>
      </p:sp>
      <p:sp>
        <p:nvSpPr>
          <p:cNvPr id="4" name="Slide Number Placeholder 3"/>
          <p:cNvSpPr>
            <a:spLocks noGrp="1"/>
          </p:cNvSpPr>
          <p:nvPr>
            <p:ph type="sldNum" sz="quarter" idx="10"/>
          </p:nvPr>
        </p:nvSpPr>
        <p:spPr/>
        <p:txBody>
          <a:bodyPr/>
          <a:lstStyle/>
          <a:p>
            <a:fld id="{F70E48AC-87CC-49F3-9028-3DF9B4F085BA}" type="slidenum">
              <a:rPr lang="en-IN" smtClean="0"/>
              <a:t>5</a:t>
            </a:fld>
            <a:endParaRPr lang="en-IN"/>
          </a:p>
        </p:txBody>
      </p:sp>
    </p:spTree>
    <p:extLst>
      <p:ext uri="{BB962C8B-B14F-4D97-AF65-F5344CB8AC3E}">
        <p14:creationId xmlns:p14="http://schemas.microsoft.com/office/powerpoint/2010/main" val="225816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Variation 2: Change Brightness, Contrast,</a:t>
            </a:r>
            <a:r>
              <a:rPr lang="en-US" baseline="0" dirty="0" smtClean="0"/>
              <a:t> Sharpness. Notice that the structure of the leaf continues visually through the text – which makes it look very natural. </a:t>
            </a:r>
            <a:endParaRPr lang="en-IN" dirty="0"/>
          </a:p>
        </p:txBody>
      </p:sp>
      <p:sp>
        <p:nvSpPr>
          <p:cNvPr id="4" name="Slide Number Placeholder 3"/>
          <p:cNvSpPr>
            <a:spLocks noGrp="1"/>
          </p:cNvSpPr>
          <p:nvPr>
            <p:ph type="sldNum" sz="quarter" idx="10"/>
          </p:nvPr>
        </p:nvSpPr>
        <p:spPr/>
        <p:txBody>
          <a:bodyPr/>
          <a:lstStyle/>
          <a:p>
            <a:fld id="{F70E48AC-87CC-49F3-9028-3DF9B4F085BA}" type="slidenum">
              <a:rPr lang="en-IN" smtClean="0"/>
              <a:t>6</a:t>
            </a:fld>
            <a:endParaRPr lang="en-IN"/>
          </a:p>
        </p:txBody>
      </p:sp>
    </p:spTree>
    <p:extLst>
      <p:ext uri="{BB962C8B-B14F-4D97-AF65-F5344CB8AC3E}">
        <p14:creationId xmlns:p14="http://schemas.microsoft.com/office/powerpoint/2010/main" val="3526319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a rectangle with a gradient. Colors of the gradient</a:t>
            </a:r>
            <a:r>
              <a:rPr lang="en-US" baseline="0" dirty="0" smtClean="0"/>
              <a:t> picked up from the leaf itself. Why rectangle? Why not use the same gradient in slide background itself? Because for radial gradient starting from the center, the exact center becomes the physical center of the slide. With a rectangle, the position of the visual center of the gradient can be changed by moving the rectangle. Little shadow for the text and the leaf. </a:t>
            </a:r>
          </a:p>
          <a:p>
            <a:r>
              <a:rPr lang="en-US" baseline="0" dirty="0" smtClean="0"/>
              <a:t>That’s it.</a:t>
            </a:r>
            <a:endParaRPr lang="en-IN" dirty="0"/>
          </a:p>
        </p:txBody>
      </p:sp>
      <p:sp>
        <p:nvSpPr>
          <p:cNvPr id="4" name="Slide Number Placeholder 3"/>
          <p:cNvSpPr>
            <a:spLocks noGrp="1"/>
          </p:cNvSpPr>
          <p:nvPr>
            <p:ph type="sldNum" sz="quarter" idx="10"/>
          </p:nvPr>
        </p:nvSpPr>
        <p:spPr/>
        <p:txBody>
          <a:bodyPr/>
          <a:lstStyle/>
          <a:p>
            <a:fld id="{F70E48AC-87CC-49F3-9028-3DF9B4F085BA}" type="slidenum">
              <a:rPr lang="en-IN" smtClean="0"/>
              <a:t>7</a:t>
            </a:fld>
            <a:endParaRPr lang="en-IN"/>
          </a:p>
        </p:txBody>
      </p:sp>
    </p:spTree>
    <p:extLst>
      <p:ext uri="{BB962C8B-B14F-4D97-AF65-F5344CB8AC3E}">
        <p14:creationId xmlns:p14="http://schemas.microsoft.com/office/powerpoint/2010/main" val="103761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D019B4F-A883-45CF-9163-468C6A32EC72}" type="datetimeFigureOut">
              <a:rPr lang="en-IN" smtClean="0"/>
              <a:t>22-10-2015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DA6971-807B-4A92-9A71-A52E638CEB19}" type="slidenum">
              <a:rPr lang="en-IN" smtClean="0"/>
              <a:t>‹#›</a:t>
            </a:fld>
            <a:endParaRPr lang="en-IN"/>
          </a:p>
        </p:txBody>
      </p:sp>
    </p:spTree>
    <p:extLst>
      <p:ext uri="{BB962C8B-B14F-4D97-AF65-F5344CB8AC3E}">
        <p14:creationId xmlns:p14="http://schemas.microsoft.com/office/powerpoint/2010/main" val="3172541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D019B4F-A883-45CF-9163-468C6A32EC72}" type="datetimeFigureOut">
              <a:rPr lang="en-IN" smtClean="0"/>
              <a:t>22-10-2015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DA6971-807B-4A92-9A71-A52E638CEB19}" type="slidenum">
              <a:rPr lang="en-IN" smtClean="0"/>
              <a:t>‹#›</a:t>
            </a:fld>
            <a:endParaRPr lang="en-IN"/>
          </a:p>
        </p:txBody>
      </p:sp>
    </p:spTree>
    <p:extLst>
      <p:ext uri="{BB962C8B-B14F-4D97-AF65-F5344CB8AC3E}">
        <p14:creationId xmlns:p14="http://schemas.microsoft.com/office/powerpoint/2010/main" val="179715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D019B4F-A883-45CF-9163-468C6A32EC72}" type="datetimeFigureOut">
              <a:rPr lang="en-IN" smtClean="0"/>
              <a:t>22-10-2015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DA6971-807B-4A92-9A71-A52E638CEB19}" type="slidenum">
              <a:rPr lang="en-IN" smtClean="0"/>
              <a:t>‹#›</a:t>
            </a:fld>
            <a:endParaRPr lang="en-IN"/>
          </a:p>
        </p:txBody>
      </p:sp>
    </p:spTree>
    <p:extLst>
      <p:ext uri="{BB962C8B-B14F-4D97-AF65-F5344CB8AC3E}">
        <p14:creationId xmlns:p14="http://schemas.microsoft.com/office/powerpoint/2010/main" val="129717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D019B4F-A883-45CF-9163-468C6A32EC72}" type="datetimeFigureOut">
              <a:rPr lang="en-IN" smtClean="0"/>
              <a:t>22-10-2015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DA6971-807B-4A92-9A71-A52E638CEB19}" type="slidenum">
              <a:rPr lang="en-IN" smtClean="0"/>
              <a:t>‹#›</a:t>
            </a:fld>
            <a:endParaRPr lang="en-IN"/>
          </a:p>
        </p:txBody>
      </p:sp>
    </p:spTree>
    <p:extLst>
      <p:ext uri="{BB962C8B-B14F-4D97-AF65-F5344CB8AC3E}">
        <p14:creationId xmlns:p14="http://schemas.microsoft.com/office/powerpoint/2010/main" val="195407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019B4F-A883-45CF-9163-468C6A32EC72}" type="datetimeFigureOut">
              <a:rPr lang="en-IN" smtClean="0"/>
              <a:t>22-10-2015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7DA6971-807B-4A92-9A71-A52E638CEB19}" type="slidenum">
              <a:rPr lang="en-IN" smtClean="0"/>
              <a:t>‹#›</a:t>
            </a:fld>
            <a:endParaRPr lang="en-IN"/>
          </a:p>
        </p:txBody>
      </p:sp>
    </p:spTree>
    <p:extLst>
      <p:ext uri="{BB962C8B-B14F-4D97-AF65-F5344CB8AC3E}">
        <p14:creationId xmlns:p14="http://schemas.microsoft.com/office/powerpoint/2010/main" val="410962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D019B4F-A883-45CF-9163-468C6A32EC72}" type="datetimeFigureOut">
              <a:rPr lang="en-IN" smtClean="0"/>
              <a:t>22-10-2015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7DA6971-807B-4A92-9A71-A52E638CEB19}" type="slidenum">
              <a:rPr lang="en-IN" smtClean="0"/>
              <a:t>‹#›</a:t>
            </a:fld>
            <a:endParaRPr lang="en-IN"/>
          </a:p>
        </p:txBody>
      </p:sp>
    </p:spTree>
    <p:extLst>
      <p:ext uri="{BB962C8B-B14F-4D97-AF65-F5344CB8AC3E}">
        <p14:creationId xmlns:p14="http://schemas.microsoft.com/office/powerpoint/2010/main" val="67448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D019B4F-A883-45CF-9163-468C6A32EC72}" type="datetimeFigureOut">
              <a:rPr lang="en-IN" smtClean="0"/>
              <a:t>22-10-2015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7DA6971-807B-4A92-9A71-A52E638CEB19}" type="slidenum">
              <a:rPr lang="en-IN" smtClean="0"/>
              <a:t>‹#›</a:t>
            </a:fld>
            <a:endParaRPr lang="en-IN"/>
          </a:p>
        </p:txBody>
      </p:sp>
    </p:spTree>
    <p:extLst>
      <p:ext uri="{BB962C8B-B14F-4D97-AF65-F5344CB8AC3E}">
        <p14:creationId xmlns:p14="http://schemas.microsoft.com/office/powerpoint/2010/main" val="250049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D019B4F-A883-45CF-9163-468C6A32EC72}" type="datetimeFigureOut">
              <a:rPr lang="en-IN" smtClean="0"/>
              <a:t>22-10-2015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7DA6971-807B-4A92-9A71-A52E638CEB19}" type="slidenum">
              <a:rPr lang="en-IN" smtClean="0"/>
              <a:t>‹#›</a:t>
            </a:fld>
            <a:endParaRPr lang="en-IN"/>
          </a:p>
        </p:txBody>
      </p:sp>
    </p:spTree>
    <p:extLst>
      <p:ext uri="{BB962C8B-B14F-4D97-AF65-F5344CB8AC3E}">
        <p14:creationId xmlns:p14="http://schemas.microsoft.com/office/powerpoint/2010/main" val="315772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19B4F-A883-45CF-9163-468C6A32EC72}" type="datetimeFigureOut">
              <a:rPr lang="en-IN" smtClean="0"/>
              <a:t>22-10-2015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7DA6971-807B-4A92-9A71-A52E638CEB19}" type="slidenum">
              <a:rPr lang="en-IN" smtClean="0"/>
              <a:t>‹#›</a:t>
            </a:fld>
            <a:endParaRPr lang="en-IN"/>
          </a:p>
        </p:txBody>
      </p:sp>
    </p:spTree>
    <p:extLst>
      <p:ext uri="{BB962C8B-B14F-4D97-AF65-F5344CB8AC3E}">
        <p14:creationId xmlns:p14="http://schemas.microsoft.com/office/powerpoint/2010/main" val="1236266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019B4F-A883-45CF-9163-468C6A32EC72}" type="datetimeFigureOut">
              <a:rPr lang="en-IN" smtClean="0"/>
              <a:t>22-10-2015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7DA6971-807B-4A92-9A71-A52E638CEB19}" type="slidenum">
              <a:rPr lang="en-IN" smtClean="0"/>
              <a:t>‹#›</a:t>
            </a:fld>
            <a:endParaRPr lang="en-IN"/>
          </a:p>
        </p:txBody>
      </p:sp>
    </p:spTree>
    <p:extLst>
      <p:ext uri="{BB962C8B-B14F-4D97-AF65-F5344CB8AC3E}">
        <p14:creationId xmlns:p14="http://schemas.microsoft.com/office/powerpoint/2010/main" val="101586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019B4F-A883-45CF-9163-468C6A32EC72}" type="datetimeFigureOut">
              <a:rPr lang="en-IN" smtClean="0"/>
              <a:t>22-10-2015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7DA6971-807B-4A92-9A71-A52E638CEB19}" type="slidenum">
              <a:rPr lang="en-IN" smtClean="0"/>
              <a:t>‹#›</a:t>
            </a:fld>
            <a:endParaRPr lang="en-IN"/>
          </a:p>
        </p:txBody>
      </p:sp>
    </p:spTree>
    <p:extLst>
      <p:ext uri="{BB962C8B-B14F-4D97-AF65-F5344CB8AC3E}">
        <p14:creationId xmlns:p14="http://schemas.microsoft.com/office/powerpoint/2010/main" val="159020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19B4F-A883-45CF-9163-468C6A32EC72}" type="datetimeFigureOut">
              <a:rPr lang="en-IN" smtClean="0"/>
              <a:t>22-10-2015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A6971-807B-4A92-9A71-A52E638CEB19}" type="slidenum">
              <a:rPr lang="en-IN" smtClean="0"/>
              <a:t>‹#›</a:t>
            </a:fld>
            <a:endParaRPr lang="en-IN"/>
          </a:p>
        </p:txBody>
      </p:sp>
    </p:spTree>
    <p:extLst>
      <p:ext uri="{BB962C8B-B14F-4D97-AF65-F5344CB8AC3E}">
        <p14:creationId xmlns:p14="http://schemas.microsoft.com/office/powerpoint/2010/main" val="1281141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Happy </a:t>
            </a:r>
            <a:r>
              <a:rPr lang="en-US" dirty="0" err="1" smtClean="0"/>
              <a:t>Dussehra</a:t>
            </a:r>
            <a:endParaRPr lang="en-IN" dirty="0"/>
          </a:p>
        </p:txBody>
      </p:sp>
      <p:sp>
        <p:nvSpPr>
          <p:cNvPr id="3" name="Subtitle 2"/>
          <p:cNvSpPr>
            <a:spLocks noGrp="1"/>
          </p:cNvSpPr>
          <p:nvPr>
            <p:ph type="subTitle" idx="1"/>
          </p:nvPr>
        </p:nvSpPr>
        <p:spPr/>
        <p:txBody>
          <a:bodyPr/>
          <a:lstStyle/>
          <a:p>
            <a:r>
              <a:rPr lang="en-US" dirty="0"/>
              <a:t>b</a:t>
            </a:r>
            <a:r>
              <a:rPr lang="en-US" dirty="0" smtClean="0"/>
              <a:t>y Dr Nitin Paranjape</a:t>
            </a:r>
            <a:endParaRPr lang="en-IN" dirty="0"/>
          </a:p>
        </p:txBody>
      </p:sp>
    </p:spTree>
    <p:extLst>
      <p:ext uri="{BB962C8B-B14F-4D97-AF65-F5344CB8AC3E}">
        <p14:creationId xmlns:p14="http://schemas.microsoft.com/office/powerpoint/2010/main" val="192696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6512" l="1418" r="100000"/>
                    </a14:imgEffect>
                  </a14:imgLayer>
                </a14:imgProps>
              </a:ext>
            </a:extLst>
          </a:blip>
          <a:stretch>
            <a:fillRect/>
          </a:stretch>
        </p:blipFill>
        <p:spPr>
          <a:xfrm>
            <a:off x="2016832" y="415113"/>
            <a:ext cx="7390476" cy="6552381"/>
          </a:xfrm>
          <a:prstGeom prst="rect">
            <a:avLst/>
          </a:prstGeom>
        </p:spPr>
      </p:pic>
    </p:spTree>
    <p:extLst>
      <p:ext uri="{BB962C8B-B14F-4D97-AF65-F5344CB8AC3E}">
        <p14:creationId xmlns:p14="http://schemas.microsoft.com/office/powerpoint/2010/main" val="860072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6512" l="1418" r="100000"/>
                    </a14:imgEffect>
                  </a14:imgLayer>
                </a14:imgProps>
              </a:ext>
            </a:extLst>
          </a:blip>
          <a:stretch>
            <a:fillRect/>
          </a:stretch>
        </p:blipFill>
        <p:spPr>
          <a:xfrm>
            <a:off x="2016832" y="415113"/>
            <a:ext cx="7390476" cy="6552381"/>
          </a:xfrm>
          <a:prstGeom prst="rect">
            <a:avLst/>
          </a:prstGeom>
        </p:spPr>
      </p:pic>
      <p:sp>
        <p:nvSpPr>
          <p:cNvPr id="5" name="TextBox 4"/>
          <p:cNvSpPr txBox="1"/>
          <p:nvPr/>
        </p:nvSpPr>
        <p:spPr>
          <a:xfrm>
            <a:off x="3682507" y="1919921"/>
            <a:ext cx="4059125" cy="2308324"/>
          </a:xfrm>
          <a:prstGeom prst="rect">
            <a:avLst/>
          </a:prstGeom>
          <a:noFill/>
        </p:spPr>
        <p:txBody>
          <a:bodyPr wrap="none" rtlCol="0">
            <a:spAutoFit/>
          </a:bodyPr>
          <a:lstStyle/>
          <a:p>
            <a:pPr algn="ctr"/>
            <a:r>
              <a:rPr lang="en-US" sz="7200" dirty="0" smtClean="0">
                <a:latin typeface="Harrington" panose="04040505050A02020702" pitchFamily="82" charset="0"/>
              </a:rPr>
              <a:t>Happy</a:t>
            </a:r>
          </a:p>
          <a:p>
            <a:pPr algn="ctr"/>
            <a:r>
              <a:rPr lang="en-US" sz="7200" dirty="0" err="1" smtClean="0">
                <a:latin typeface="Harrington" panose="04040505050A02020702" pitchFamily="82" charset="0"/>
              </a:rPr>
              <a:t>Dusserha</a:t>
            </a:r>
            <a:endParaRPr lang="en-IN" sz="7200" dirty="0">
              <a:latin typeface="Harrington" panose="04040505050A02020702" pitchFamily="82" charset="0"/>
            </a:endParaRPr>
          </a:p>
        </p:txBody>
      </p:sp>
    </p:spTree>
    <p:extLst>
      <p:ext uri="{BB962C8B-B14F-4D97-AF65-F5344CB8AC3E}">
        <p14:creationId xmlns:p14="http://schemas.microsoft.com/office/powerpoint/2010/main" val="3712119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BEBA8EAE-BF5A-486C-A8C5-ECC9F3942E4B}">
                <a14:imgProps xmlns:a14="http://schemas.microsoft.com/office/drawing/2010/main">
                  <a14:imgLayer r:embed="rId4">
                    <a14:imgEffect>
                      <a14:backgroundRemoval t="0" b="96512" l="1418" r="100000"/>
                    </a14:imgEffect>
                  </a14:imgLayer>
                </a14:imgProps>
              </a:ext>
            </a:extLst>
          </a:blip>
          <a:srcRect l="24124" t="27641" r="24557" b="44628"/>
          <a:stretch>
            <a:fillRect/>
          </a:stretch>
        </p:blipFill>
        <p:spPr>
          <a:xfrm>
            <a:off x="3799678" y="2226288"/>
            <a:ext cx="3792736" cy="1816994"/>
          </a:xfrm>
          <a:custGeom>
            <a:avLst/>
            <a:gdLst/>
            <a:ahLst/>
            <a:cxnLst/>
            <a:rect l="l" t="t" r="r" b="b"/>
            <a:pathLst>
              <a:path w="3792736" h="1816994">
                <a:moveTo>
                  <a:pt x="3578870" y="1455341"/>
                </a:moveTo>
                <a:cubicBezTo>
                  <a:pt x="3546127" y="1455341"/>
                  <a:pt x="3517552" y="1466057"/>
                  <a:pt x="3493145" y="1487488"/>
                </a:cubicBezTo>
                <a:cubicBezTo>
                  <a:pt x="3468737" y="1508920"/>
                  <a:pt x="3456533" y="1535411"/>
                  <a:pt x="3456533" y="1566963"/>
                </a:cubicBezTo>
                <a:cubicBezTo>
                  <a:pt x="3456533" y="1600598"/>
                  <a:pt x="3468960" y="1628950"/>
                  <a:pt x="3493814" y="1652018"/>
                </a:cubicBezTo>
                <a:cubicBezTo>
                  <a:pt x="3518669" y="1675086"/>
                  <a:pt x="3548211" y="1686620"/>
                  <a:pt x="3582441" y="1686620"/>
                </a:cubicBezTo>
                <a:cubicBezTo>
                  <a:pt x="3622030" y="1686620"/>
                  <a:pt x="3653804" y="1675384"/>
                  <a:pt x="3677766" y="1652911"/>
                </a:cubicBezTo>
                <a:cubicBezTo>
                  <a:pt x="3701727" y="1630438"/>
                  <a:pt x="3713708" y="1601491"/>
                  <a:pt x="3713708" y="1566070"/>
                </a:cubicBezTo>
                <a:cubicBezTo>
                  <a:pt x="3713708" y="1532434"/>
                  <a:pt x="3701281" y="1505571"/>
                  <a:pt x="3676426" y="1485479"/>
                </a:cubicBezTo>
                <a:cubicBezTo>
                  <a:pt x="3651572" y="1465387"/>
                  <a:pt x="3619053" y="1455341"/>
                  <a:pt x="3578870" y="1455341"/>
                </a:cubicBezTo>
                <a:close/>
                <a:moveTo>
                  <a:pt x="2263527" y="1308895"/>
                </a:moveTo>
                <a:cubicBezTo>
                  <a:pt x="2221259" y="1308895"/>
                  <a:pt x="2186434" y="1326903"/>
                  <a:pt x="2159049" y="1362919"/>
                </a:cubicBezTo>
                <a:cubicBezTo>
                  <a:pt x="2133451" y="1396852"/>
                  <a:pt x="2120652" y="1437184"/>
                  <a:pt x="2120652" y="1483916"/>
                </a:cubicBezTo>
                <a:cubicBezTo>
                  <a:pt x="2120652" y="1511599"/>
                  <a:pt x="2127349" y="1539281"/>
                  <a:pt x="2140743" y="1566963"/>
                </a:cubicBezTo>
                <a:cubicBezTo>
                  <a:pt x="2152054" y="1590477"/>
                  <a:pt x="2166193" y="1610420"/>
                  <a:pt x="2183159" y="1626791"/>
                </a:cubicBezTo>
                <a:cubicBezTo>
                  <a:pt x="2203400" y="1596728"/>
                  <a:pt x="2219176" y="1573362"/>
                  <a:pt x="2230487" y="1556693"/>
                </a:cubicBezTo>
                <a:cubicBezTo>
                  <a:pt x="2248644" y="1529904"/>
                  <a:pt x="2264122" y="1507431"/>
                  <a:pt x="2276921" y="1489274"/>
                </a:cubicBezTo>
                <a:cubicBezTo>
                  <a:pt x="2293292" y="1466057"/>
                  <a:pt x="2309663" y="1442840"/>
                  <a:pt x="2326034" y="1419623"/>
                </a:cubicBezTo>
                <a:cubicBezTo>
                  <a:pt x="2342108" y="1394620"/>
                  <a:pt x="2350145" y="1375570"/>
                  <a:pt x="2350145" y="1362473"/>
                </a:cubicBezTo>
                <a:cubicBezTo>
                  <a:pt x="2350145" y="1344911"/>
                  <a:pt x="2340620" y="1331219"/>
                  <a:pt x="2321570" y="1321396"/>
                </a:cubicBezTo>
                <a:cubicBezTo>
                  <a:pt x="2305496" y="1313062"/>
                  <a:pt x="2286148" y="1308895"/>
                  <a:pt x="2263527" y="1308895"/>
                </a:cubicBezTo>
                <a:close/>
                <a:moveTo>
                  <a:pt x="819447" y="1281659"/>
                </a:moveTo>
                <a:cubicBezTo>
                  <a:pt x="820638" y="1281659"/>
                  <a:pt x="821680" y="1282403"/>
                  <a:pt x="822573" y="1283892"/>
                </a:cubicBezTo>
                <a:cubicBezTo>
                  <a:pt x="823763" y="1285380"/>
                  <a:pt x="823912" y="1287538"/>
                  <a:pt x="823019" y="1290366"/>
                </a:cubicBezTo>
                <a:cubicBezTo>
                  <a:pt x="822126" y="1293193"/>
                  <a:pt x="821085" y="1295202"/>
                  <a:pt x="819894" y="1296393"/>
                </a:cubicBezTo>
                <a:cubicBezTo>
                  <a:pt x="793402" y="1330624"/>
                  <a:pt x="773013" y="1365300"/>
                  <a:pt x="758726" y="1400424"/>
                </a:cubicBezTo>
                <a:cubicBezTo>
                  <a:pt x="741759" y="1441798"/>
                  <a:pt x="733276" y="1483321"/>
                  <a:pt x="733276" y="1524993"/>
                </a:cubicBezTo>
                <a:cubicBezTo>
                  <a:pt x="733276" y="1572618"/>
                  <a:pt x="744215" y="1611760"/>
                  <a:pt x="766093" y="1642418"/>
                </a:cubicBezTo>
                <a:cubicBezTo>
                  <a:pt x="787970" y="1673077"/>
                  <a:pt x="817215" y="1688406"/>
                  <a:pt x="853827" y="1688406"/>
                </a:cubicBezTo>
                <a:cubicBezTo>
                  <a:pt x="878830" y="1688406"/>
                  <a:pt x="903014" y="1680816"/>
                  <a:pt x="926380" y="1665636"/>
                </a:cubicBezTo>
                <a:cubicBezTo>
                  <a:pt x="949746" y="1650455"/>
                  <a:pt x="965745" y="1632149"/>
                  <a:pt x="974377" y="1610718"/>
                </a:cubicBezTo>
                <a:lnTo>
                  <a:pt x="974377" y="1337470"/>
                </a:lnTo>
                <a:cubicBezTo>
                  <a:pt x="974377" y="1332112"/>
                  <a:pt x="970657" y="1326010"/>
                  <a:pt x="963215" y="1319164"/>
                </a:cubicBezTo>
                <a:cubicBezTo>
                  <a:pt x="957262" y="1314401"/>
                  <a:pt x="951458" y="1309490"/>
                  <a:pt x="945802" y="1304430"/>
                </a:cubicBezTo>
                <a:cubicBezTo>
                  <a:pt x="944017" y="1302644"/>
                  <a:pt x="943123" y="1300858"/>
                  <a:pt x="943123" y="1299072"/>
                </a:cubicBezTo>
                <a:cubicBezTo>
                  <a:pt x="943123" y="1295500"/>
                  <a:pt x="946100" y="1293714"/>
                  <a:pt x="952053" y="1293714"/>
                </a:cubicBezTo>
                <a:cubicBezTo>
                  <a:pt x="955327" y="1293714"/>
                  <a:pt x="963959" y="1294161"/>
                  <a:pt x="977949" y="1295054"/>
                </a:cubicBezTo>
                <a:cubicBezTo>
                  <a:pt x="991939" y="1295947"/>
                  <a:pt x="1000273" y="1296393"/>
                  <a:pt x="1002952" y="1296393"/>
                </a:cubicBezTo>
                <a:cubicBezTo>
                  <a:pt x="1015156" y="1296393"/>
                  <a:pt x="1024607" y="1296170"/>
                  <a:pt x="1031304" y="1295723"/>
                </a:cubicBezTo>
                <a:cubicBezTo>
                  <a:pt x="1038001" y="1295277"/>
                  <a:pt x="1045815" y="1294607"/>
                  <a:pt x="1054745" y="1293714"/>
                </a:cubicBezTo>
                <a:cubicBezTo>
                  <a:pt x="1060102" y="1293714"/>
                  <a:pt x="1062781" y="1295649"/>
                  <a:pt x="1062781" y="1299518"/>
                </a:cubicBezTo>
                <a:cubicBezTo>
                  <a:pt x="1062781" y="1301602"/>
                  <a:pt x="1061888" y="1303537"/>
                  <a:pt x="1060102" y="1305323"/>
                </a:cubicBezTo>
                <a:cubicBezTo>
                  <a:pt x="1053256" y="1310681"/>
                  <a:pt x="1047750" y="1315145"/>
                  <a:pt x="1043583" y="1318717"/>
                </a:cubicBezTo>
                <a:cubicBezTo>
                  <a:pt x="1035546" y="1325563"/>
                  <a:pt x="1031527" y="1331814"/>
                  <a:pt x="1031527" y="1337470"/>
                </a:cubicBezTo>
                <a:lnTo>
                  <a:pt x="1031527" y="1600895"/>
                </a:lnTo>
                <a:cubicBezTo>
                  <a:pt x="1031527" y="1625899"/>
                  <a:pt x="1037927" y="1645693"/>
                  <a:pt x="1050726" y="1660278"/>
                </a:cubicBezTo>
                <a:cubicBezTo>
                  <a:pt x="1054893" y="1665040"/>
                  <a:pt x="1064567" y="1672333"/>
                  <a:pt x="1079748" y="1682156"/>
                </a:cubicBezTo>
                <a:cubicBezTo>
                  <a:pt x="1081831" y="1683346"/>
                  <a:pt x="1082873" y="1685281"/>
                  <a:pt x="1082873" y="1687960"/>
                </a:cubicBezTo>
                <a:cubicBezTo>
                  <a:pt x="1082873" y="1689150"/>
                  <a:pt x="1082427" y="1690490"/>
                  <a:pt x="1081534" y="1691978"/>
                </a:cubicBezTo>
                <a:cubicBezTo>
                  <a:pt x="1080938" y="1692871"/>
                  <a:pt x="1077218" y="1695997"/>
                  <a:pt x="1070372" y="1701354"/>
                </a:cubicBezTo>
                <a:cubicBezTo>
                  <a:pt x="1067395" y="1703736"/>
                  <a:pt x="1063972" y="1706861"/>
                  <a:pt x="1060102" y="1710731"/>
                </a:cubicBezTo>
                <a:cubicBezTo>
                  <a:pt x="1056233" y="1714600"/>
                  <a:pt x="1052810" y="1718321"/>
                  <a:pt x="1049833" y="1721893"/>
                </a:cubicBezTo>
                <a:cubicBezTo>
                  <a:pt x="1049238" y="1722786"/>
                  <a:pt x="1047303" y="1725316"/>
                  <a:pt x="1044029" y="1729483"/>
                </a:cubicBezTo>
                <a:cubicBezTo>
                  <a:pt x="1042838" y="1731566"/>
                  <a:pt x="1041350" y="1732608"/>
                  <a:pt x="1039564" y="1732608"/>
                </a:cubicBezTo>
                <a:cubicBezTo>
                  <a:pt x="1037778" y="1732608"/>
                  <a:pt x="1035695" y="1731864"/>
                  <a:pt x="1033313" y="1730376"/>
                </a:cubicBezTo>
                <a:cubicBezTo>
                  <a:pt x="1021705" y="1722934"/>
                  <a:pt x="1010840" y="1713112"/>
                  <a:pt x="1000720" y="1700908"/>
                </a:cubicBezTo>
                <a:cubicBezTo>
                  <a:pt x="986135" y="1683049"/>
                  <a:pt x="978842" y="1664891"/>
                  <a:pt x="978842" y="1646437"/>
                </a:cubicBezTo>
                <a:cubicBezTo>
                  <a:pt x="969020" y="1666975"/>
                  <a:pt x="953542" y="1685579"/>
                  <a:pt x="932408" y="1702247"/>
                </a:cubicBezTo>
                <a:cubicBezTo>
                  <a:pt x="905321" y="1723381"/>
                  <a:pt x="876746" y="1733948"/>
                  <a:pt x="846683" y="1733948"/>
                </a:cubicBezTo>
                <a:cubicBezTo>
                  <a:pt x="792212" y="1733948"/>
                  <a:pt x="750242" y="1715940"/>
                  <a:pt x="720774" y="1679923"/>
                </a:cubicBezTo>
                <a:cubicBezTo>
                  <a:pt x="695176" y="1648669"/>
                  <a:pt x="682377" y="1609230"/>
                  <a:pt x="682377" y="1561605"/>
                </a:cubicBezTo>
                <a:cubicBezTo>
                  <a:pt x="682377" y="1533923"/>
                  <a:pt x="685800" y="1507729"/>
                  <a:pt x="692646" y="1483024"/>
                </a:cubicBezTo>
                <a:cubicBezTo>
                  <a:pt x="698301" y="1462188"/>
                  <a:pt x="706785" y="1440608"/>
                  <a:pt x="718095" y="1418283"/>
                </a:cubicBezTo>
                <a:cubicBezTo>
                  <a:pt x="722263" y="1410247"/>
                  <a:pt x="732681" y="1391643"/>
                  <a:pt x="749349" y="1362473"/>
                </a:cubicBezTo>
                <a:cubicBezTo>
                  <a:pt x="750838" y="1359199"/>
                  <a:pt x="748754" y="1355627"/>
                  <a:pt x="743099" y="1351757"/>
                </a:cubicBezTo>
                <a:cubicBezTo>
                  <a:pt x="739527" y="1349376"/>
                  <a:pt x="732681" y="1346102"/>
                  <a:pt x="722560" y="1341934"/>
                </a:cubicBezTo>
                <a:cubicBezTo>
                  <a:pt x="717202" y="1339256"/>
                  <a:pt x="711845" y="1336577"/>
                  <a:pt x="706487" y="1333898"/>
                </a:cubicBezTo>
                <a:cubicBezTo>
                  <a:pt x="704106" y="1333005"/>
                  <a:pt x="702915" y="1331516"/>
                  <a:pt x="702915" y="1329433"/>
                </a:cubicBezTo>
                <a:cubicBezTo>
                  <a:pt x="702915" y="1327349"/>
                  <a:pt x="705371" y="1325712"/>
                  <a:pt x="710282" y="1324522"/>
                </a:cubicBezTo>
                <a:cubicBezTo>
                  <a:pt x="715193" y="1323331"/>
                  <a:pt x="720328" y="1322140"/>
                  <a:pt x="725686" y="1320950"/>
                </a:cubicBezTo>
                <a:cubicBezTo>
                  <a:pt x="734913" y="1318866"/>
                  <a:pt x="744959" y="1315815"/>
                  <a:pt x="755823" y="1311797"/>
                </a:cubicBezTo>
                <a:cubicBezTo>
                  <a:pt x="766688" y="1307778"/>
                  <a:pt x="776882" y="1303239"/>
                  <a:pt x="786408" y="1298179"/>
                </a:cubicBezTo>
                <a:cubicBezTo>
                  <a:pt x="795933" y="1293119"/>
                  <a:pt x="805309" y="1288059"/>
                  <a:pt x="814536" y="1282999"/>
                </a:cubicBezTo>
                <a:cubicBezTo>
                  <a:pt x="816917" y="1282106"/>
                  <a:pt x="818554" y="1281659"/>
                  <a:pt x="819447" y="1281659"/>
                </a:cubicBezTo>
                <a:close/>
                <a:moveTo>
                  <a:pt x="3536007" y="1279427"/>
                </a:moveTo>
                <a:cubicBezTo>
                  <a:pt x="3569047" y="1279427"/>
                  <a:pt x="3601640" y="1289919"/>
                  <a:pt x="3633787" y="1310904"/>
                </a:cubicBezTo>
                <a:cubicBezTo>
                  <a:pt x="3665934" y="1331889"/>
                  <a:pt x="3691979" y="1360389"/>
                  <a:pt x="3711922" y="1396406"/>
                </a:cubicBezTo>
                <a:cubicBezTo>
                  <a:pt x="3725912" y="1421706"/>
                  <a:pt x="3737074" y="1453109"/>
                  <a:pt x="3745408" y="1490614"/>
                </a:cubicBezTo>
                <a:cubicBezTo>
                  <a:pt x="3750766" y="1514426"/>
                  <a:pt x="3755826" y="1547094"/>
                  <a:pt x="3760589" y="1588617"/>
                </a:cubicBezTo>
                <a:cubicBezTo>
                  <a:pt x="3765351" y="1630140"/>
                  <a:pt x="3769370" y="1658641"/>
                  <a:pt x="3772644" y="1674119"/>
                </a:cubicBezTo>
                <a:cubicBezTo>
                  <a:pt x="3774132" y="1681858"/>
                  <a:pt x="3776960" y="1689299"/>
                  <a:pt x="3781127" y="1696443"/>
                </a:cubicBezTo>
                <a:cubicBezTo>
                  <a:pt x="3785592" y="1702991"/>
                  <a:pt x="3788420" y="1707159"/>
                  <a:pt x="3789610" y="1708945"/>
                </a:cubicBezTo>
                <a:cubicBezTo>
                  <a:pt x="3791694" y="1712219"/>
                  <a:pt x="3792736" y="1714600"/>
                  <a:pt x="3792736" y="1716088"/>
                </a:cubicBezTo>
                <a:cubicBezTo>
                  <a:pt x="3792736" y="1719065"/>
                  <a:pt x="3790503" y="1720553"/>
                  <a:pt x="3786038" y="1720553"/>
                </a:cubicBezTo>
                <a:cubicBezTo>
                  <a:pt x="3784848" y="1720553"/>
                  <a:pt x="3779936" y="1720107"/>
                  <a:pt x="3771304" y="1719214"/>
                </a:cubicBezTo>
                <a:cubicBezTo>
                  <a:pt x="3762672" y="1718321"/>
                  <a:pt x="3754487" y="1717874"/>
                  <a:pt x="3746748" y="1717874"/>
                </a:cubicBezTo>
                <a:cubicBezTo>
                  <a:pt x="3741390" y="1717874"/>
                  <a:pt x="3735437" y="1718321"/>
                  <a:pt x="3728888" y="1719214"/>
                </a:cubicBezTo>
                <a:cubicBezTo>
                  <a:pt x="3722340" y="1720107"/>
                  <a:pt x="3718470" y="1720553"/>
                  <a:pt x="3717280" y="1720553"/>
                </a:cubicBezTo>
                <a:cubicBezTo>
                  <a:pt x="3710434" y="1720553"/>
                  <a:pt x="3707011" y="1718916"/>
                  <a:pt x="3707011" y="1715642"/>
                </a:cubicBezTo>
                <a:cubicBezTo>
                  <a:pt x="3707011" y="1714451"/>
                  <a:pt x="3707755" y="1712814"/>
                  <a:pt x="3709243" y="1710731"/>
                </a:cubicBezTo>
                <a:cubicBezTo>
                  <a:pt x="3711922" y="1706861"/>
                  <a:pt x="3714080" y="1702768"/>
                  <a:pt x="3715717" y="1698452"/>
                </a:cubicBezTo>
                <a:cubicBezTo>
                  <a:pt x="3717354" y="1694136"/>
                  <a:pt x="3718173" y="1689299"/>
                  <a:pt x="3718173" y="1683941"/>
                </a:cubicBezTo>
                <a:lnTo>
                  <a:pt x="3715494" y="1641079"/>
                </a:lnTo>
                <a:cubicBezTo>
                  <a:pt x="3703885" y="1665487"/>
                  <a:pt x="3684686" y="1686769"/>
                  <a:pt x="3657897" y="1704926"/>
                </a:cubicBezTo>
                <a:cubicBezTo>
                  <a:pt x="3628132" y="1724869"/>
                  <a:pt x="3597027" y="1734841"/>
                  <a:pt x="3564582" y="1734841"/>
                </a:cubicBezTo>
                <a:cubicBezTo>
                  <a:pt x="3518743" y="1734841"/>
                  <a:pt x="3480048" y="1721297"/>
                  <a:pt x="3448496" y="1694211"/>
                </a:cubicBezTo>
                <a:cubicBezTo>
                  <a:pt x="3415159" y="1665636"/>
                  <a:pt x="3398490" y="1628577"/>
                  <a:pt x="3398490" y="1583036"/>
                </a:cubicBezTo>
                <a:cubicBezTo>
                  <a:pt x="3398490" y="1537197"/>
                  <a:pt x="3416647" y="1498799"/>
                  <a:pt x="3452961" y="1467843"/>
                </a:cubicBezTo>
                <a:cubicBezTo>
                  <a:pt x="3487787" y="1438077"/>
                  <a:pt x="3529459" y="1423195"/>
                  <a:pt x="3577977" y="1423195"/>
                </a:cubicBezTo>
                <a:cubicBezTo>
                  <a:pt x="3601491" y="1423195"/>
                  <a:pt x="3624039" y="1427808"/>
                  <a:pt x="3645619" y="1437036"/>
                </a:cubicBezTo>
                <a:cubicBezTo>
                  <a:pt x="3667199" y="1446263"/>
                  <a:pt x="3683645" y="1457425"/>
                  <a:pt x="3694955" y="1470522"/>
                </a:cubicBezTo>
                <a:cubicBezTo>
                  <a:pt x="3694955" y="1457425"/>
                  <a:pt x="3687365" y="1437929"/>
                  <a:pt x="3672185" y="1412033"/>
                </a:cubicBezTo>
                <a:cubicBezTo>
                  <a:pt x="3654325" y="1381374"/>
                  <a:pt x="3633341" y="1356222"/>
                  <a:pt x="3609230" y="1336577"/>
                </a:cubicBezTo>
                <a:cubicBezTo>
                  <a:pt x="3578870" y="1311574"/>
                  <a:pt x="3547616" y="1299072"/>
                  <a:pt x="3515469" y="1299072"/>
                </a:cubicBezTo>
                <a:cubicBezTo>
                  <a:pt x="3495526" y="1299072"/>
                  <a:pt x="3478411" y="1303239"/>
                  <a:pt x="3464123" y="1311574"/>
                </a:cubicBezTo>
                <a:cubicBezTo>
                  <a:pt x="3447752" y="1321099"/>
                  <a:pt x="3439566" y="1334195"/>
                  <a:pt x="3439566" y="1350864"/>
                </a:cubicBezTo>
                <a:cubicBezTo>
                  <a:pt x="3439566" y="1360389"/>
                  <a:pt x="3442022" y="1368277"/>
                  <a:pt x="3446933" y="1374528"/>
                </a:cubicBezTo>
                <a:cubicBezTo>
                  <a:pt x="3451845" y="1380779"/>
                  <a:pt x="3458616" y="1383904"/>
                  <a:pt x="3467248" y="1383904"/>
                </a:cubicBezTo>
                <a:cubicBezTo>
                  <a:pt x="3473202" y="1383904"/>
                  <a:pt x="3478411" y="1381969"/>
                  <a:pt x="3482875" y="1378100"/>
                </a:cubicBezTo>
                <a:cubicBezTo>
                  <a:pt x="3487340" y="1374230"/>
                  <a:pt x="3489573" y="1369616"/>
                  <a:pt x="3489573" y="1364259"/>
                </a:cubicBezTo>
                <a:cubicBezTo>
                  <a:pt x="3489573" y="1360389"/>
                  <a:pt x="3489052" y="1356594"/>
                  <a:pt x="3488010" y="1352873"/>
                </a:cubicBezTo>
                <a:cubicBezTo>
                  <a:pt x="3486968" y="1349153"/>
                  <a:pt x="3486001" y="1345804"/>
                  <a:pt x="3485108" y="1342827"/>
                </a:cubicBezTo>
                <a:cubicBezTo>
                  <a:pt x="3484215" y="1340744"/>
                  <a:pt x="3484364" y="1339404"/>
                  <a:pt x="3485554" y="1338809"/>
                </a:cubicBezTo>
                <a:cubicBezTo>
                  <a:pt x="3486150" y="1338511"/>
                  <a:pt x="3488084" y="1338363"/>
                  <a:pt x="3491359" y="1338363"/>
                </a:cubicBezTo>
                <a:cubicBezTo>
                  <a:pt x="3499693" y="1339256"/>
                  <a:pt x="3507283" y="1343125"/>
                  <a:pt x="3514129" y="1349971"/>
                </a:cubicBezTo>
                <a:cubicBezTo>
                  <a:pt x="3520975" y="1356817"/>
                  <a:pt x="3524398" y="1364556"/>
                  <a:pt x="3524398" y="1373188"/>
                </a:cubicBezTo>
                <a:cubicBezTo>
                  <a:pt x="3524398" y="1387178"/>
                  <a:pt x="3518817" y="1398861"/>
                  <a:pt x="3507655" y="1408237"/>
                </a:cubicBezTo>
                <a:cubicBezTo>
                  <a:pt x="3496493" y="1417614"/>
                  <a:pt x="3483620" y="1422302"/>
                  <a:pt x="3469034" y="1422302"/>
                </a:cubicBezTo>
                <a:cubicBezTo>
                  <a:pt x="3451770" y="1422302"/>
                  <a:pt x="3437483" y="1416497"/>
                  <a:pt x="3426172" y="1404889"/>
                </a:cubicBezTo>
                <a:cubicBezTo>
                  <a:pt x="3414861" y="1393280"/>
                  <a:pt x="3409205" y="1377653"/>
                  <a:pt x="3409205" y="1358008"/>
                </a:cubicBezTo>
                <a:cubicBezTo>
                  <a:pt x="3409205" y="1332409"/>
                  <a:pt x="3422749" y="1312466"/>
                  <a:pt x="3449836" y="1298179"/>
                </a:cubicBezTo>
                <a:cubicBezTo>
                  <a:pt x="3473648" y="1285678"/>
                  <a:pt x="3502372" y="1279427"/>
                  <a:pt x="3536007" y="1279427"/>
                </a:cubicBezTo>
                <a:close/>
                <a:moveTo>
                  <a:pt x="2754957" y="1279427"/>
                </a:moveTo>
                <a:cubicBezTo>
                  <a:pt x="2781448" y="1279427"/>
                  <a:pt x="2802210" y="1285752"/>
                  <a:pt x="2817242" y="1298402"/>
                </a:cubicBezTo>
                <a:cubicBezTo>
                  <a:pt x="2832273" y="1311053"/>
                  <a:pt x="2839789" y="1326456"/>
                  <a:pt x="2839789" y="1344613"/>
                </a:cubicBezTo>
                <a:cubicBezTo>
                  <a:pt x="2839789" y="1361877"/>
                  <a:pt x="2835175" y="1375867"/>
                  <a:pt x="2825948" y="1386583"/>
                </a:cubicBezTo>
                <a:cubicBezTo>
                  <a:pt x="2816721" y="1397299"/>
                  <a:pt x="2804368" y="1402656"/>
                  <a:pt x="2788890" y="1402656"/>
                </a:cubicBezTo>
                <a:cubicBezTo>
                  <a:pt x="2777877" y="1402656"/>
                  <a:pt x="2768426" y="1401168"/>
                  <a:pt x="2760538" y="1398191"/>
                </a:cubicBezTo>
                <a:cubicBezTo>
                  <a:pt x="2752650" y="1395215"/>
                  <a:pt x="2747516" y="1391048"/>
                  <a:pt x="2745134" y="1385690"/>
                </a:cubicBezTo>
                <a:cubicBezTo>
                  <a:pt x="2744241" y="1384499"/>
                  <a:pt x="2744093" y="1383160"/>
                  <a:pt x="2744688" y="1381672"/>
                </a:cubicBezTo>
                <a:cubicBezTo>
                  <a:pt x="2745283" y="1380183"/>
                  <a:pt x="2746623" y="1379439"/>
                  <a:pt x="2748706" y="1379439"/>
                </a:cubicBezTo>
                <a:cubicBezTo>
                  <a:pt x="2754064" y="1379439"/>
                  <a:pt x="2759050" y="1378695"/>
                  <a:pt x="2763663" y="1377207"/>
                </a:cubicBezTo>
                <a:cubicBezTo>
                  <a:pt x="2768277" y="1375718"/>
                  <a:pt x="2772370" y="1373040"/>
                  <a:pt x="2775942" y="1369170"/>
                </a:cubicBezTo>
                <a:cubicBezTo>
                  <a:pt x="2781002" y="1363515"/>
                  <a:pt x="2783532" y="1356520"/>
                  <a:pt x="2783532" y="1348185"/>
                </a:cubicBezTo>
                <a:cubicBezTo>
                  <a:pt x="2783532" y="1338363"/>
                  <a:pt x="2779662" y="1330475"/>
                  <a:pt x="2771923" y="1324522"/>
                </a:cubicBezTo>
                <a:cubicBezTo>
                  <a:pt x="2762994" y="1317675"/>
                  <a:pt x="2750195" y="1314252"/>
                  <a:pt x="2733526" y="1314252"/>
                </a:cubicBezTo>
                <a:cubicBezTo>
                  <a:pt x="2712392" y="1314252"/>
                  <a:pt x="2691556" y="1323617"/>
                  <a:pt x="2671018" y="1342346"/>
                </a:cubicBezTo>
                <a:cubicBezTo>
                  <a:pt x="2652861" y="1358996"/>
                  <a:pt x="2638871" y="1379065"/>
                  <a:pt x="2629048" y="1402552"/>
                </a:cubicBezTo>
                <a:lnTo>
                  <a:pt x="2629048" y="1676372"/>
                </a:lnTo>
                <a:cubicBezTo>
                  <a:pt x="2629048" y="1681721"/>
                  <a:pt x="2632323" y="1687220"/>
                  <a:pt x="2638871" y="1692871"/>
                </a:cubicBezTo>
                <a:cubicBezTo>
                  <a:pt x="2644527" y="1697713"/>
                  <a:pt x="2650182" y="1702403"/>
                  <a:pt x="2655837" y="1706942"/>
                </a:cubicBezTo>
                <a:cubicBezTo>
                  <a:pt x="2658814" y="1709965"/>
                  <a:pt x="2660302" y="1712686"/>
                  <a:pt x="2660302" y="1715105"/>
                </a:cubicBezTo>
                <a:cubicBezTo>
                  <a:pt x="2660302" y="1718737"/>
                  <a:pt x="2657028" y="1720553"/>
                  <a:pt x="2650480" y="1720553"/>
                </a:cubicBezTo>
                <a:cubicBezTo>
                  <a:pt x="2645122" y="1720553"/>
                  <a:pt x="2640657" y="1720404"/>
                  <a:pt x="2637085" y="1720107"/>
                </a:cubicBezTo>
                <a:cubicBezTo>
                  <a:pt x="2618630" y="1718618"/>
                  <a:pt x="2606427" y="1717874"/>
                  <a:pt x="2600473" y="1717874"/>
                </a:cubicBezTo>
                <a:cubicBezTo>
                  <a:pt x="2589162" y="1717874"/>
                  <a:pt x="2580158" y="1718172"/>
                  <a:pt x="2573461" y="1718767"/>
                </a:cubicBezTo>
                <a:cubicBezTo>
                  <a:pt x="2566764" y="1719363"/>
                  <a:pt x="2559099" y="1719958"/>
                  <a:pt x="2550467" y="1720553"/>
                </a:cubicBezTo>
                <a:cubicBezTo>
                  <a:pt x="2543919" y="1720553"/>
                  <a:pt x="2540645" y="1718886"/>
                  <a:pt x="2540645" y="1715551"/>
                </a:cubicBezTo>
                <a:cubicBezTo>
                  <a:pt x="2540645" y="1712821"/>
                  <a:pt x="2542430" y="1709638"/>
                  <a:pt x="2546002" y="1706001"/>
                </a:cubicBezTo>
                <a:cubicBezTo>
                  <a:pt x="2551360" y="1701452"/>
                  <a:pt x="2555378" y="1698117"/>
                  <a:pt x="2558057" y="1695997"/>
                </a:cubicBezTo>
                <a:cubicBezTo>
                  <a:pt x="2567285" y="1688564"/>
                  <a:pt x="2571898" y="1682023"/>
                  <a:pt x="2571898" y="1676372"/>
                </a:cubicBezTo>
                <a:lnTo>
                  <a:pt x="2571898" y="1412339"/>
                </a:lnTo>
                <a:cubicBezTo>
                  <a:pt x="2571898" y="1391824"/>
                  <a:pt x="2566392" y="1374877"/>
                  <a:pt x="2555378" y="1361496"/>
                </a:cubicBezTo>
                <a:cubicBezTo>
                  <a:pt x="2547937" y="1352576"/>
                  <a:pt x="2532012" y="1342762"/>
                  <a:pt x="2507605" y="1332056"/>
                </a:cubicBezTo>
                <a:cubicBezTo>
                  <a:pt x="2506414" y="1331763"/>
                  <a:pt x="2505819" y="1330872"/>
                  <a:pt x="2505819" y="1329384"/>
                </a:cubicBezTo>
                <a:cubicBezTo>
                  <a:pt x="2505819" y="1327598"/>
                  <a:pt x="2506414" y="1326112"/>
                  <a:pt x="2507605" y="1324926"/>
                </a:cubicBezTo>
                <a:lnTo>
                  <a:pt x="2528143" y="1305302"/>
                </a:lnTo>
                <a:cubicBezTo>
                  <a:pt x="2532012" y="1301437"/>
                  <a:pt x="2535436" y="1297719"/>
                  <a:pt x="2538412" y="1294147"/>
                </a:cubicBezTo>
                <a:cubicBezTo>
                  <a:pt x="2539305" y="1293258"/>
                  <a:pt x="2541240" y="1290733"/>
                  <a:pt x="2544216" y="1286571"/>
                </a:cubicBezTo>
                <a:cubicBezTo>
                  <a:pt x="2546002" y="1284487"/>
                  <a:pt x="2547937" y="1283445"/>
                  <a:pt x="2550021" y="1283445"/>
                </a:cubicBezTo>
                <a:cubicBezTo>
                  <a:pt x="2551211" y="1283445"/>
                  <a:pt x="2552551" y="1283892"/>
                  <a:pt x="2554039" y="1284785"/>
                </a:cubicBezTo>
                <a:cubicBezTo>
                  <a:pt x="2570708" y="1296393"/>
                  <a:pt x="2583061" y="1306365"/>
                  <a:pt x="2591097" y="1314699"/>
                </a:cubicBezTo>
                <a:cubicBezTo>
                  <a:pt x="2608957" y="1332856"/>
                  <a:pt x="2619226" y="1351460"/>
                  <a:pt x="2621905" y="1370509"/>
                </a:cubicBezTo>
                <a:cubicBezTo>
                  <a:pt x="2632918" y="1345804"/>
                  <a:pt x="2649289" y="1325117"/>
                  <a:pt x="2671018" y="1308448"/>
                </a:cubicBezTo>
                <a:cubicBezTo>
                  <a:pt x="2696319" y="1289101"/>
                  <a:pt x="2724298" y="1279427"/>
                  <a:pt x="2754957" y="1279427"/>
                </a:cubicBezTo>
                <a:close/>
                <a:moveTo>
                  <a:pt x="2289423" y="1279427"/>
                </a:moveTo>
                <a:cubicBezTo>
                  <a:pt x="2313533" y="1279427"/>
                  <a:pt x="2338238" y="1285231"/>
                  <a:pt x="2363539" y="1296840"/>
                </a:cubicBezTo>
                <a:cubicBezTo>
                  <a:pt x="2377529" y="1303686"/>
                  <a:pt x="2391519" y="1310383"/>
                  <a:pt x="2405509" y="1316931"/>
                </a:cubicBezTo>
                <a:cubicBezTo>
                  <a:pt x="2408187" y="1318122"/>
                  <a:pt x="2412057" y="1319015"/>
                  <a:pt x="2417117" y="1319610"/>
                </a:cubicBezTo>
                <a:cubicBezTo>
                  <a:pt x="2422177" y="1320206"/>
                  <a:pt x="2427237" y="1320503"/>
                  <a:pt x="2432298" y="1320503"/>
                </a:cubicBezTo>
                <a:lnTo>
                  <a:pt x="2445692" y="1319610"/>
                </a:lnTo>
                <a:cubicBezTo>
                  <a:pt x="2448966" y="1319610"/>
                  <a:pt x="2450603" y="1320950"/>
                  <a:pt x="2450603" y="1323629"/>
                </a:cubicBezTo>
                <a:cubicBezTo>
                  <a:pt x="2450603" y="1325712"/>
                  <a:pt x="2449562" y="1327349"/>
                  <a:pt x="2447478" y="1328540"/>
                </a:cubicBezTo>
                <a:cubicBezTo>
                  <a:pt x="2442716" y="1331516"/>
                  <a:pt x="2437507" y="1335535"/>
                  <a:pt x="2431851" y="1340595"/>
                </a:cubicBezTo>
                <a:cubicBezTo>
                  <a:pt x="2424112" y="1347144"/>
                  <a:pt x="2417415" y="1353841"/>
                  <a:pt x="2411759" y="1360687"/>
                </a:cubicBezTo>
                <a:cubicBezTo>
                  <a:pt x="2382887" y="1392834"/>
                  <a:pt x="2349400" y="1434952"/>
                  <a:pt x="2311300" y="1487042"/>
                </a:cubicBezTo>
                <a:cubicBezTo>
                  <a:pt x="2273200" y="1539132"/>
                  <a:pt x="2237333" y="1591370"/>
                  <a:pt x="2203698" y="1643758"/>
                </a:cubicBezTo>
                <a:cubicBezTo>
                  <a:pt x="2221259" y="1656259"/>
                  <a:pt x="2239119" y="1665933"/>
                  <a:pt x="2257276" y="1672779"/>
                </a:cubicBezTo>
                <a:cubicBezTo>
                  <a:pt x="2278707" y="1680816"/>
                  <a:pt x="2301031" y="1684834"/>
                  <a:pt x="2324248" y="1684834"/>
                </a:cubicBezTo>
                <a:cubicBezTo>
                  <a:pt x="2356395" y="1684834"/>
                  <a:pt x="2382887" y="1678733"/>
                  <a:pt x="2403723" y="1666529"/>
                </a:cubicBezTo>
                <a:cubicBezTo>
                  <a:pt x="2418903" y="1657599"/>
                  <a:pt x="2435870" y="1641674"/>
                  <a:pt x="2454622" y="1618755"/>
                </a:cubicBezTo>
                <a:cubicBezTo>
                  <a:pt x="2456408" y="1616076"/>
                  <a:pt x="2458491" y="1613174"/>
                  <a:pt x="2460873" y="1610048"/>
                </a:cubicBezTo>
                <a:cubicBezTo>
                  <a:pt x="2463254" y="1606923"/>
                  <a:pt x="2465933" y="1605658"/>
                  <a:pt x="2468909" y="1606253"/>
                </a:cubicBezTo>
                <a:cubicBezTo>
                  <a:pt x="2472779" y="1607146"/>
                  <a:pt x="2474714" y="1609974"/>
                  <a:pt x="2474714" y="1614736"/>
                </a:cubicBezTo>
                <a:cubicBezTo>
                  <a:pt x="2474714" y="1618308"/>
                  <a:pt x="2473970" y="1622029"/>
                  <a:pt x="2472481" y="1625899"/>
                </a:cubicBezTo>
                <a:cubicBezTo>
                  <a:pt x="2464742" y="1651199"/>
                  <a:pt x="2446139" y="1674863"/>
                  <a:pt x="2416671" y="1696890"/>
                </a:cubicBezTo>
                <a:cubicBezTo>
                  <a:pt x="2382143" y="1722786"/>
                  <a:pt x="2344489" y="1735734"/>
                  <a:pt x="2303710" y="1735734"/>
                </a:cubicBezTo>
                <a:cubicBezTo>
                  <a:pt x="2277516" y="1735734"/>
                  <a:pt x="2254299" y="1732906"/>
                  <a:pt x="2234059" y="1727250"/>
                </a:cubicBezTo>
                <a:cubicBezTo>
                  <a:pt x="2210841" y="1720702"/>
                  <a:pt x="2188815" y="1709540"/>
                  <a:pt x="2167979" y="1693764"/>
                </a:cubicBezTo>
                <a:cubicBezTo>
                  <a:pt x="2159645" y="1704182"/>
                  <a:pt x="2152054" y="1715493"/>
                  <a:pt x="2145208" y="1727697"/>
                </a:cubicBezTo>
                <a:cubicBezTo>
                  <a:pt x="2136576" y="1742877"/>
                  <a:pt x="2132260" y="1753891"/>
                  <a:pt x="2132260" y="1760737"/>
                </a:cubicBezTo>
                <a:cubicBezTo>
                  <a:pt x="2132260" y="1769071"/>
                  <a:pt x="2134493" y="1774875"/>
                  <a:pt x="2138957" y="1778150"/>
                </a:cubicBezTo>
                <a:cubicBezTo>
                  <a:pt x="2141934" y="1780233"/>
                  <a:pt x="2146845" y="1781275"/>
                  <a:pt x="2153691" y="1781275"/>
                </a:cubicBezTo>
                <a:cubicBezTo>
                  <a:pt x="2155775" y="1781275"/>
                  <a:pt x="2157859" y="1780977"/>
                  <a:pt x="2159942" y="1780382"/>
                </a:cubicBezTo>
                <a:cubicBezTo>
                  <a:pt x="2161728" y="1779787"/>
                  <a:pt x="2163514" y="1779191"/>
                  <a:pt x="2165300" y="1778596"/>
                </a:cubicBezTo>
                <a:cubicBezTo>
                  <a:pt x="2166491" y="1778001"/>
                  <a:pt x="2167532" y="1778001"/>
                  <a:pt x="2168425" y="1778596"/>
                </a:cubicBezTo>
                <a:cubicBezTo>
                  <a:pt x="2170509" y="1779787"/>
                  <a:pt x="2170955" y="1782168"/>
                  <a:pt x="2169765" y="1785740"/>
                </a:cubicBezTo>
                <a:cubicBezTo>
                  <a:pt x="2167979" y="1792884"/>
                  <a:pt x="2164407" y="1799432"/>
                  <a:pt x="2159049" y="1805385"/>
                </a:cubicBezTo>
                <a:cubicBezTo>
                  <a:pt x="2151905" y="1813124"/>
                  <a:pt x="2143571" y="1816994"/>
                  <a:pt x="2134046" y="1816994"/>
                </a:cubicBezTo>
                <a:cubicBezTo>
                  <a:pt x="2123926" y="1816994"/>
                  <a:pt x="2115591" y="1813273"/>
                  <a:pt x="2109043" y="1805832"/>
                </a:cubicBezTo>
                <a:cubicBezTo>
                  <a:pt x="2102495" y="1798390"/>
                  <a:pt x="2099220" y="1788716"/>
                  <a:pt x="2099220" y="1776810"/>
                </a:cubicBezTo>
                <a:cubicBezTo>
                  <a:pt x="2099220" y="1767285"/>
                  <a:pt x="2102495" y="1755677"/>
                  <a:pt x="2109043" y="1741984"/>
                </a:cubicBezTo>
                <a:cubicBezTo>
                  <a:pt x="2110829" y="1738115"/>
                  <a:pt x="2123628" y="1716981"/>
                  <a:pt x="2147441" y="1678584"/>
                </a:cubicBezTo>
                <a:cubicBezTo>
                  <a:pt x="2125414" y="1655962"/>
                  <a:pt x="2108448" y="1631405"/>
                  <a:pt x="2096541" y="1604914"/>
                </a:cubicBezTo>
                <a:cubicBezTo>
                  <a:pt x="2083445" y="1575446"/>
                  <a:pt x="2076896" y="1543745"/>
                  <a:pt x="2076896" y="1509813"/>
                </a:cubicBezTo>
                <a:cubicBezTo>
                  <a:pt x="2076896" y="1447305"/>
                  <a:pt x="2097211" y="1393280"/>
                  <a:pt x="2137841" y="1347739"/>
                </a:cubicBezTo>
                <a:cubicBezTo>
                  <a:pt x="2178471" y="1302197"/>
                  <a:pt x="2228998" y="1279427"/>
                  <a:pt x="2289423" y="1279427"/>
                </a:cubicBezTo>
                <a:close/>
                <a:moveTo>
                  <a:pt x="1811387" y="1279427"/>
                </a:moveTo>
                <a:cubicBezTo>
                  <a:pt x="1847701" y="1279427"/>
                  <a:pt x="1877020" y="1284040"/>
                  <a:pt x="1899344" y="1293268"/>
                </a:cubicBezTo>
                <a:cubicBezTo>
                  <a:pt x="1928812" y="1305472"/>
                  <a:pt x="1943546" y="1324373"/>
                  <a:pt x="1943546" y="1349971"/>
                </a:cubicBezTo>
                <a:cubicBezTo>
                  <a:pt x="1943546" y="1366342"/>
                  <a:pt x="1935658" y="1379886"/>
                  <a:pt x="1919882" y="1390601"/>
                </a:cubicBezTo>
                <a:cubicBezTo>
                  <a:pt x="1905297" y="1400424"/>
                  <a:pt x="1888480" y="1405335"/>
                  <a:pt x="1869430" y="1405335"/>
                </a:cubicBezTo>
                <a:cubicBezTo>
                  <a:pt x="1851273" y="1405335"/>
                  <a:pt x="1836092" y="1401912"/>
                  <a:pt x="1823888" y="1395066"/>
                </a:cubicBezTo>
                <a:cubicBezTo>
                  <a:pt x="1809006" y="1386732"/>
                  <a:pt x="1801564" y="1374825"/>
                  <a:pt x="1801564" y="1359347"/>
                </a:cubicBezTo>
                <a:cubicBezTo>
                  <a:pt x="1801564" y="1351311"/>
                  <a:pt x="1804317" y="1344241"/>
                  <a:pt x="1809824" y="1338139"/>
                </a:cubicBezTo>
                <a:cubicBezTo>
                  <a:pt x="1815331" y="1332037"/>
                  <a:pt x="1821507" y="1327945"/>
                  <a:pt x="1828353" y="1325861"/>
                </a:cubicBezTo>
                <a:cubicBezTo>
                  <a:pt x="1831330" y="1325266"/>
                  <a:pt x="1832967" y="1324968"/>
                  <a:pt x="1833264" y="1324968"/>
                </a:cubicBezTo>
                <a:cubicBezTo>
                  <a:pt x="1835348" y="1324968"/>
                  <a:pt x="1836390" y="1326456"/>
                  <a:pt x="1836390" y="1329433"/>
                </a:cubicBezTo>
                <a:lnTo>
                  <a:pt x="1835497" y="1338363"/>
                </a:lnTo>
                <a:cubicBezTo>
                  <a:pt x="1835497" y="1344911"/>
                  <a:pt x="1837581" y="1350269"/>
                  <a:pt x="1841748" y="1354436"/>
                </a:cubicBezTo>
                <a:cubicBezTo>
                  <a:pt x="1847106" y="1359794"/>
                  <a:pt x="1855738" y="1362473"/>
                  <a:pt x="1867644" y="1362473"/>
                </a:cubicBezTo>
                <a:cubicBezTo>
                  <a:pt x="1875383" y="1362473"/>
                  <a:pt x="1882080" y="1359794"/>
                  <a:pt x="1887736" y="1354436"/>
                </a:cubicBezTo>
                <a:cubicBezTo>
                  <a:pt x="1893391" y="1349078"/>
                  <a:pt x="1896219" y="1342827"/>
                  <a:pt x="1896219" y="1335684"/>
                </a:cubicBezTo>
                <a:cubicBezTo>
                  <a:pt x="1896219" y="1322289"/>
                  <a:pt x="1886545" y="1312764"/>
                  <a:pt x="1867197" y="1307109"/>
                </a:cubicBezTo>
                <a:cubicBezTo>
                  <a:pt x="1852910" y="1302941"/>
                  <a:pt x="1834306" y="1300858"/>
                  <a:pt x="1811387" y="1300858"/>
                </a:cubicBezTo>
                <a:cubicBezTo>
                  <a:pt x="1782812" y="1300858"/>
                  <a:pt x="1757064" y="1307258"/>
                  <a:pt x="1734145" y="1320057"/>
                </a:cubicBezTo>
                <a:cubicBezTo>
                  <a:pt x="1708844" y="1334344"/>
                  <a:pt x="1696194" y="1352055"/>
                  <a:pt x="1696194" y="1373188"/>
                </a:cubicBezTo>
                <a:cubicBezTo>
                  <a:pt x="1696194" y="1392238"/>
                  <a:pt x="1704528" y="1407121"/>
                  <a:pt x="1721197" y="1417837"/>
                </a:cubicBezTo>
                <a:cubicBezTo>
                  <a:pt x="1731615" y="1424683"/>
                  <a:pt x="1764952" y="1434506"/>
                  <a:pt x="1821209" y="1447305"/>
                </a:cubicBezTo>
                <a:cubicBezTo>
                  <a:pt x="1856035" y="1455341"/>
                  <a:pt x="1882824" y="1463081"/>
                  <a:pt x="1901577" y="1470522"/>
                </a:cubicBezTo>
                <a:cubicBezTo>
                  <a:pt x="1927770" y="1480940"/>
                  <a:pt x="1947416" y="1493739"/>
                  <a:pt x="1960513" y="1508920"/>
                </a:cubicBezTo>
                <a:cubicBezTo>
                  <a:pt x="1975991" y="1526779"/>
                  <a:pt x="1983730" y="1549401"/>
                  <a:pt x="1983730" y="1576785"/>
                </a:cubicBezTo>
                <a:cubicBezTo>
                  <a:pt x="1983730" y="1623815"/>
                  <a:pt x="1963340" y="1662361"/>
                  <a:pt x="1922561" y="1692425"/>
                </a:cubicBezTo>
                <a:cubicBezTo>
                  <a:pt x="1884461" y="1720702"/>
                  <a:pt x="1839069" y="1734841"/>
                  <a:pt x="1786384" y="1734841"/>
                </a:cubicBezTo>
                <a:cubicBezTo>
                  <a:pt x="1741735" y="1734841"/>
                  <a:pt x="1704677" y="1727548"/>
                  <a:pt x="1675209" y="1712963"/>
                </a:cubicBezTo>
                <a:cubicBezTo>
                  <a:pt x="1639193" y="1695104"/>
                  <a:pt x="1621184" y="1668761"/>
                  <a:pt x="1621184" y="1633935"/>
                </a:cubicBezTo>
                <a:cubicBezTo>
                  <a:pt x="1621184" y="1607444"/>
                  <a:pt x="1630933" y="1585045"/>
                  <a:pt x="1650429" y="1566739"/>
                </a:cubicBezTo>
                <a:cubicBezTo>
                  <a:pt x="1669926" y="1548433"/>
                  <a:pt x="1693217" y="1539281"/>
                  <a:pt x="1720304" y="1539281"/>
                </a:cubicBezTo>
                <a:cubicBezTo>
                  <a:pt x="1748284" y="1539281"/>
                  <a:pt x="1771054" y="1544341"/>
                  <a:pt x="1788616" y="1554461"/>
                </a:cubicBezTo>
                <a:cubicBezTo>
                  <a:pt x="1808559" y="1566070"/>
                  <a:pt x="1818531" y="1582441"/>
                  <a:pt x="1818531" y="1603574"/>
                </a:cubicBezTo>
                <a:cubicBezTo>
                  <a:pt x="1818531" y="1616969"/>
                  <a:pt x="1813694" y="1628652"/>
                  <a:pt x="1804020" y="1638623"/>
                </a:cubicBezTo>
                <a:cubicBezTo>
                  <a:pt x="1794346" y="1648595"/>
                  <a:pt x="1782812" y="1653581"/>
                  <a:pt x="1769417" y="1653581"/>
                </a:cubicBezTo>
                <a:cubicBezTo>
                  <a:pt x="1756618" y="1653581"/>
                  <a:pt x="1747391" y="1651199"/>
                  <a:pt x="1741735" y="1646437"/>
                </a:cubicBezTo>
                <a:cubicBezTo>
                  <a:pt x="1740247" y="1644949"/>
                  <a:pt x="1739503" y="1643758"/>
                  <a:pt x="1739503" y="1642865"/>
                </a:cubicBezTo>
                <a:cubicBezTo>
                  <a:pt x="1739503" y="1640781"/>
                  <a:pt x="1741438" y="1639293"/>
                  <a:pt x="1745307" y="1638400"/>
                </a:cubicBezTo>
                <a:cubicBezTo>
                  <a:pt x="1750367" y="1636614"/>
                  <a:pt x="1754609" y="1633489"/>
                  <a:pt x="1758032" y="1629024"/>
                </a:cubicBezTo>
                <a:cubicBezTo>
                  <a:pt x="1761455" y="1624559"/>
                  <a:pt x="1763166" y="1617564"/>
                  <a:pt x="1763166" y="1608039"/>
                </a:cubicBezTo>
                <a:cubicBezTo>
                  <a:pt x="1763166" y="1599407"/>
                  <a:pt x="1758553" y="1592338"/>
                  <a:pt x="1749325" y="1586831"/>
                </a:cubicBezTo>
                <a:cubicBezTo>
                  <a:pt x="1740098" y="1581325"/>
                  <a:pt x="1730127" y="1578571"/>
                  <a:pt x="1719411" y="1578571"/>
                </a:cubicBezTo>
                <a:cubicBezTo>
                  <a:pt x="1698277" y="1578571"/>
                  <a:pt x="1680492" y="1583631"/>
                  <a:pt x="1666056" y="1593752"/>
                </a:cubicBezTo>
                <a:cubicBezTo>
                  <a:pt x="1651620" y="1603872"/>
                  <a:pt x="1644402" y="1617862"/>
                  <a:pt x="1644402" y="1635721"/>
                </a:cubicBezTo>
                <a:cubicBezTo>
                  <a:pt x="1644402" y="1660724"/>
                  <a:pt x="1660326" y="1680072"/>
                  <a:pt x="1692175" y="1693764"/>
                </a:cubicBezTo>
                <a:cubicBezTo>
                  <a:pt x="1718667" y="1705075"/>
                  <a:pt x="1750070" y="1710731"/>
                  <a:pt x="1786384" y="1710731"/>
                </a:cubicBezTo>
                <a:cubicBezTo>
                  <a:pt x="1824186" y="1710731"/>
                  <a:pt x="1857226" y="1702247"/>
                  <a:pt x="1885503" y="1685281"/>
                </a:cubicBezTo>
                <a:cubicBezTo>
                  <a:pt x="1918841" y="1665338"/>
                  <a:pt x="1935509" y="1638400"/>
                  <a:pt x="1935509" y="1604467"/>
                </a:cubicBezTo>
                <a:cubicBezTo>
                  <a:pt x="1935509" y="1570534"/>
                  <a:pt x="1923306" y="1545383"/>
                  <a:pt x="1898898" y="1529011"/>
                </a:cubicBezTo>
                <a:cubicBezTo>
                  <a:pt x="1883717" y="1518891"/>
                  <a:pt x="1854845" y="1508622"/>
                  <a:pt x="1812280" y="1498204"/>
                </a:cubicBezTo>
                <a:cubicBezTo>
                  <a:pt x="1787872" y="1492846"/>
                  <a:pt x="1763613" y="1487340"/>
                  <a:pt x="1739503" y="1481684"/>
                </a:cubicBezTo>
                <a:cubicBezTo>
                  <a:pt x="1712118" y="1474243"/>
                  <a:pt x="1692027" y="1464569"/>
                  <a:pt x="1679228" y="1452663"/>
                </a:cubicBezTo>
                <a:cubicBezTo>
                  <a:pt x="1662559" y="1437184"/>
                  <a:pt x="1654224" y="1415456"/>
                  <a:pt x="1654224" y="1387476"/>
                </a:cubicBezTo>
                <a:cubicBezTo>
                  <a:pt x="1654224" y="1355627"/>
                  <a:pt x="1671042" y="1329284"/>
                  <a:pt x="1704677" y="1308448"/>
                </a:cubicBezTo>
                <a:cubicBezTo>
                  <a:pt x="1735633" y="1289101"/>
                  <a:pt x="1771203" y="1279427"/>
                  <a:pt x="1811387" y="1279427"/>
                </a:cubicBezTo>
                <a:close/>
                <a:moveTo>
                  <a:pt x="1363712" y="1279427"/>
                </a:moveTo>
                <a:cubicBezTo>
                  <a:pt x="1400026" y="1279427"/>
                  <a:pt x="1429345" y="1284040"/>
                  <a:pt x="1451669" y="1293268"/>
                </a:cubicBezTo>
                <a:cubicBezTo>
                  <a:pt x="1481137" y="1305472"/>
                  <a:pt x="1495871" y="1324373"/>
                  <a:pt x="1495871" y="1349971"/>
                </a:cubicBezTo>
                <a:cubicBezTo>
                  <a:pt x="1495871" y="1366342"/>
                  <a:pt x="1487983" y="1379886"/>
                  <a:pt x="1472208" y="1390601"/>
                </a:cubicBezTo>
                <a:cubicBezTo>
                  <a:pt x="1457622" y="1400424"/>
                  <a:pt x="1440805" y="1405335"/>
                  <a:pt x="1421755" y="1405335"/>
                </a:cubicBezTo>
                <a:cubicBezTo>
                  <a:pt x="1403598" y="1405335"/>
                  <a:pt x="1388417" y="1401912"/>
                  <a:pt x="1376213" y="1395066"/>
                </a:cubicBezTo>
                <a:cubicBezTo>
                  <a:pt x="1361331" y="1386732"/>
                  <a:pt x="1353889" y="1374825"/>
                  <a:pt x="1353889" y="1359347"/>
                </a:cubicBezTo>
                <a:cubicBezTo>
                  <a:pt x="1353889" y="1351311"/>
                  <a:pt x="1356642" y="1344241"/>
                  <a:pt x="1362149" y="1338139"/>
                </a:cubicBezTo>
                <a:cubicBezTo>
                  <a:pt x="1367656" y="1332037"/>
                  <a:pt x="1373832" y="1327945"/>
                  <a:pt x="1380678" y="1325861"/>
                </a:cubicBezTo>
                <a:cubicBezTo>
                  <a:pt x="1383655" y="1325266"/>
                  <a:pt x="1385292" y="1324968"/>
                  <a:pt x="1385589" y="1324968"/>
                </a:cubicBezTo>
                <a:cubicBezTo>
                  <a:pt x="1387673" y="1324968"/>
                  <a:pt x="1388715" y="1326456"/>
                  <a:pt x="1388715" y="1329433"/>
                </a:cubicBezTo>
                <a:lnTo>
                  <a:pt x="1387822" y="1338363"/>
                </a:lnTo>
                <a:cubicBezTo>
                  <a:pt x="1387822" y="1344911"/>
                  <a:pt x="1389906" y="1350269"/>
                  <a:pt x="1394073" y="1354436"/>
                </a:cubicBezTo>
                <a:cubicBezTo>
                  <a:pt x="1399431" y="1359794"/>
                  <a:pt x="1408063" y="1362473"/>
                  <a:pt x="1419969" y="1362473"/>
                </a:cubicBezTo>
                <a:cubicBezTo>
                  <a:pt x="1427708" y="1362473"/>
                  <a:pt x="1434405" y="1359794"/>
                  <a:pt x="1440061" y="1354436"/>
                </a:cubicBezTo>
                <a:cubicBezTo>
                  <a:pt x="1445716" y="1349078"/>
                  <a:pt x="1448544" y="1342827"/>
                  <a:pt x="1448544" y="1335684"/>
                </a:cubicBezTo>
                <a:cubicBezTo>
                  <a:pt x="1448544" y="1322289"/>
                  <a:pt x="1438870" y="1312764"/>
                  <a:pt x="1419522" y="1307109"/>
                </a:cubicBezTo>
                <a:cubicBezTo>
                  <a:pt x="1405235" y="1302941"/>
                  <a:pt x="1386631" y="1300858"/>
                  <a:pt x="1363712" y="1300858"/>
                </a:cubicBezTo>
                <a:cubicBezTo>
                  <a:pt x="1335137" y="1300858"/>
                  <a:pt x="1309389" y="1307258"/>
                  <a:pt x="1286470" y="1320057"/>
                </a:cubicBezTo>
                <a:cubicBezTo>
                  <a:pt x="1261169" y="1334344"/>
                  <a:pt x="1248519" y="1352055"/>
                  <a:pt x="1248519" y="1373188"/>
                </a:cubicBezTo>
                <a:cubicBezTo>
                  <a:pt x="1248519" y="1392238"/>
                  <a:pt x="1256853" y="1407121"/>
                  <a:pt x="1273522" y="1417837"/>
                </a:cubicBezTo>
                <a:cubicBezTo>
                  <a:pt x="1283940" y="1424683"/>
                  <a:pt x="1317277" y="1434506"/>
                  <a:pt x="1373535" y="1447305"/>
                </a:cubicBezTo>
                <a:cubicBezTo>
                  <a:pt x="1408360" y="1455341"/>
                  <a:pt x="1435149" y="1463081"/>
                  <a:pt x="1453902" y="1470522"/>
                </a:cubicBezTo>
                <a:cubicBezTo>
                  <a:pt x="1480095" y="1480940"/>
                  <a:pt x="1499741" y="1493739"/>
                  <a:pt x="1512838" y="1508920"/>
                </a:cubicBezTo>
                <a:cubicBezTo>
                  <a:pt x="1528316" y="1526779"/>
                  <a:pt x="1536055" y="1549401"/>
                  <a:pt x="1536055" y="1576785"/>
                </a:cubicBezTo>
                <a:cubicBezTo>
                  <a:pt x="1536055" y="1623815"/>
                  <a:pt x="1515665" y="1662361"/>
                  <a:pt x="1474886" y="1692425"/>
                </a:cubicBezTo>
                <a:cubicBezTo>
                  <a:pt x="1436786" y="1720702"/>
                  <a:pt x="1391394" y="1734841"/>
                  <a:pt x="1338709" y="1734841"/>
                </a:cubicBezTo>
                <a:cubicBezTo>
                  <a:pt x="1294060" y="1734841"/>
                  <a:pt x="1257002" y="1727548"/>
                  <a:pt x="1227534" y="1712963"/>
                </a:cubicBezTo>
                <a:cubicBezTo>
                  <a:pt x="1191518" y="1695104"/>
                  <a:pt x="1173509" y="1668761"/>
                  <a:pt x="1173509" y="1633935"/>
                </a:cubicBezTo>
                <a:cubicBezTo>
                  <a:pt x="1173509" y="1607444"/>
                  <a:pt x="1183258" y="1585045"/>
                  <a:pt x="1202754" y="1566739"/>
                </a:cubicBezTo>
                <a:cubicBezTo>
                  <a:pt x="1222251" y="1548433"/>
                  <a:pt x="1245542" y="1539281"/>
                  <a:pt x="1272629" y="1539281"/>
                </a:cubicBezTo>
                <a:cubicBezTo>
                  <a:pt x="1300609" y="1539281"/>
                  <a:pt x="1323379" y="1544341"/>
                  <a:pt x="1340941" y="1554461"/>
                </a:cubicBezTo>
                <a:cubicBezTo>
                  <a:pt x="1360884" y="1566070"/>
                  <a:pt x="1370856" y="1582441"/>
                  <a:pt x="1370856" y="1603574"/>
                </a:cubicBezTo>
                <a:cubicBezTo>
                  <a:pt x="1370856" y="1616969"/>
                  <a:pt x="1366019" y="1628652"/>
                  <a:pt x="1356345" y="1638623"/>
                </a:cubicBezTo>
                <a:cubicBezTo>
                  <a:pt x="1346671" y="1648595"/>
                  <a:pt x="1335137" y="1653581"/>
                  <a:pt x="1321742" y="1653581"/>
                </a:cubicBezTo>
                <a:cubicBezTo>
                  <a:pt x="1308943" y="1653581"/>
                  <a:pt x="1299716" y="1651199"/>
                  <a:pt x="1294060" y="1646437"/>
                </a:cubicBezTo>
                <a:cubicBezTo>
                  <a:pt x="1292572" y="1644949"/>
                  <a:pt x="1291828" y="1643758"/>
                  <a:pt x="1291828" y="1642865"/>
                </a:cubicBezTo>
                <a:cubicBezTo>
                  <a:pt x="1291828" y="1640781"/>
                  <a:pt x="1293763" y="1639293"/>
                  <a:pt x="1297632" y="1638400"/>
                </a:cubicBezTo>
                <a:cubicBezTo>
                  <a:pt x="1302692" y="1636614"/>
                  <a:pt x="1306934" y="1633489"/>
                  <a:pt x="1310357" y="1629024"/>
                </a:cubicBezTo>
                <a:cubicBezTo>
                  <a:pt x="1313780" y="1624559"/>
                  <a:pt x="1315491" y="1617564"/>
                  <a:pt x="1315491" y="1608039"/>
                </a:cubicBezTo>
                <a:cubicBezTo>
                  <a:pt x="1315491" y="1599407"/>
                  <a:pt x="1310878" y="1592338"/>
                  <a:pt x="1301650" y="1586831"/>
                </a:cubicBezTo>
                <a:cubicBezTo>
                  <a:pt x="1292423" y="1581325"/>
                  <a:pt x="1282452" y="1578571"/>
                  <a:pt x="1271736" y="1578571"/>
                </a:cubicBezTo>
                <a:cubicBezTo>
                  <a:pt x="1250602" y="1578571"/>
                  <a:pt x="1232817" y="1583631"/>
                  <a:pt x="1218381" y="1593752"/>
                </a:cubicBezTo>
                <a:cubicBezTo>
                  <a:pt x="1203945" y="1603872"/>
                  <a:pt x="1196727" y="1617862"/>
                  <a:pt x="1196727" y="1635721"/>
                </a:cubicBezTo>
                <a:cubicBezTo>
                  <a:pt x="1196727" y="1660724"/>
                  <a:pt x="1212651" y="1680072"/>
                  <a:pt x="1244501" y="1693764"/>
                </a:cubicBezTo>
                <a:cubicBezTo>
                  <a:pt x="1270992" y="1705075"/>
                  <a:pt x="1302395" y="1710731"/>
                  <a:pt x="1338709" y="1710731"/>
                </a:cubicBezTo>
                <a:cubicBezTo>
                  <a:pt x="1376511" y="1710731"/>
                  <a:pt x="1409551" y="1702247"/>
                  <a:pt x="1437828" y="1685281"/>
                </a:cubicBezTo>
                <a:cubicBezTo>
                  <a:pt x="1471166" y="1665338"/>
                  <a:pt x="1487835" y="1638400"/>
                  <a:pt x="1487835" y="1604467"/>
                </a:cubicBezTo>
                <a:cubicBezTo>
                  <a:pt x="1487835" y="1570534"/>
                  <a:pt x="1475631" y="1545383"/>
                  <a:pt x="1451223" y="1529011"/>
                </a:cubicBezTo>
                <a:cubicBezTo>
                  <a:pt x="1436042" y="1518891"/>
                  <a:pt x="1407170" y="1508622"/>
                  <a:pt x="1364605" y="1498204"/>
                </a:cubicBezTo>
                <a:cubicBezTo>
                  <a:pt x="1340197" y="1492846"/>
                  <a:pt x="1315938" y="1487340"/>
                  <a:pt x="1291828" y="1481684"/>
                </a:cubicBezTo>
                <a:cubicBezTo>
                  <a:pt x="1264444" y="1474243"/>
                  <a:pt x="1244352" y="1464569"/>
                  <a:pt x="1231552" y="1452663"/>
                </a:cubicBezTo>
                <a:cubicBezTo>
                  <a:pt x="1214884" y="1437184"/>
                  <a:pt x="1206549" y="1415456"/>
                  <a:pt x="1206549" y="1387476"/>
                </a:cubicBezTo>
                <a:cubicBezTo>
                  <a:pt x="1206549" y="1355627"/>
                  <a:pt x="1223367" y="1329284"/>
                  <a:pt x="1257002" y="1308448"/>
                </a:cubicBezTo>
                <a:cubicBezTo>
                  <a:pt x="1287958" y="1289101"/>
                  <a:pt x="1323528" y="1279427"/>
                  <a:pt x="1363712" y="1279427"/>
                </a:cubicBezTo>
                <a:close/>
                <a:moveTo>
                  <a:pt x="260300" y="1109316"/>
                </a:moveTo>
                <a:cubicBezTo>
                  <a:pt x="200769" y="1109316"/>
                  <a:pt x="149125" y="1124348"/>
                  <a:pt x="105370" y="1154411"/>
                </a:cubicBezTo>
                <a:cubicBezTo>
                  <a:pt x="57447" y="1187451"/>
                  <a:pt x="33486" y="1230165"/>
                  <a:pt x="33486" y="1282552"/>
                </a:cubicBezTo>
                <a:cubicBezTo>
                  <a:pt x="33486" y="1328986"/>
                  <a:pt x="45988" y="1365003"/>
                  <a:pt x="70991" y="1390601"/>
                </a:cubicBezTo>
                <a:cubicBezTo>
                  <a:pt x="92422" y="1412330"/>
                  <a:pt x="123676" y="1426915"/>
                  <a:pt x="164752" y="1434357"/>
                </a:cubicBezTo>
                <a:lnTo>
                  <a:pt x="164752" y="1269158"/>
                </a:lnTo>
                <a:cubicBezTo>
                  <a:pt x="164752" y="1258740"/>
                  <a:pt x="161032" y="1251745"/>
                  <a:pt x="153590" y="1248173"/>
                </a:cubicBezTo>
                <a:cubicBezTo>
                  <a:pt x="150018" y="1246982"/>
                  <a:pt x="146744" y="1245791"/>
                  <a:pt x="143768" y="1244601"/>
                </a:cubicBezTo>
                <a:cubicBezTo>
                  <a:pt x="140791" y="1243410"/>
                  <a:pt x="139303" y="1241327"/>
                  <a:pt x="139303" y="1238350"/>
                </a:cubicBezTo>
                <a:cubicBezTo>
                  <a:pt x="139303" y="1236266"/>
                  <a:pt x="140345" y="1234629"/>
                  <a:pt x="142428" y="1233439"/>
                </a:cubicBezTo>
                <a:cubicBezTo>
                  <a:pt x="144512" y="1232248"/>
                  <a:pt x="150763" y="1229569"/>
                  <a:pt x="161180" y="1225402"/>
                </a:cubicBezTo>
                <a:cubicBezTo>
                  <a:pt x="171598" y="1221235"/>
                  <a:pt x="182314" y="1216472"/>
                  <a:pt x="193327" y="1211115"/>
                </a:cubicBezTo>
                <a:cubicBezTo>
                  <a:pt x="201662" y="1206947"/>
                  <a:pt x="214015" y="1200250"/>
                  <a:pt x="230386" y="1191023"/>
                </a:cubicBezTo>
                <a:cubicBezTo>
                  <a:pt x="235744" y="1188046"/>
                  <a:pt x="240059" y="1185814"/>
                  <a:pt x="243334" y="1184325"/>
                </a:cubicBezTo>
                <a:cubicBezTo>
                  <a:pt x="248096" y="1182540"/>
                  <a:pt x="250477" y="1183879"/>
                  <a:pt x="250477" y="1188344"/>
                </a:cubicBezTo>
                <a:cubicBezTo>
                  <a:pt x="250477" y="1190130"/>
                  <a:pt x="250180" y="1191469"/>
                  <a:pt x="249584" y="1192362"/>
                </a:cubicBezTo>
                <a:cubicBezTo>
                  <a:pt x="242441" y="1202185"/>
                  <a:pt x="236934" y="1210817"/>
                  <a:pt x="233064" y="1218258"/>
                </a:cubicBezTo>
                <a:cubicBezTo>
                  <a:pt x="229195" y="1225700"/>
                  <a:pt x="227260" y="1232546"/>
                  <a:pt x="227260" y="1238797"/>
                </a:cubicBezTo>
                <a:lnTo>
                  <a:pt x="227260" y="1430785"/>
                </a:lnTo>
                <a:cubicBezTo>
                  <a:pt x="246013" y="1430785"/>
                  <a:pt x="266997" y="1421409"/>
                  <a:pt x="290214" y="1402656"/>
                </a:cubicBezTo>
                <a:cubicBezTo>
                  <a:pt x="316111" y="1381523"/>
                  <a:pt x="329059" y="1359347"/>
                  <a:pt x="329059" y="1336130"/>
                </a:cubicBezTo>
                <a:cubicBezTo>
                  <a:pt x="329059" y="1326605"/>
                  <a:pt x="327124" y="1318717"/>
                  <a:pt x="323254" y="1312466"/>
                </a:cubicBezTo>
                <a:cubicBezTo>
                  <a:pt x="319385" y="1306216"/>
                  <a:pt x="314474" y="1303090"/>
                  <a:pt x="308521" y="1303090"/>
                </a:cubicBezTo>
                <a:cubicBezTo>
                  <a:pt x="301972" y="1303090"/>
                  <a:pt x="296837" y="1303760"/>
                  <a:pt x="293117" y="1305100"/>
                </a:cubicBezTo>
                <a:cubicBezTo>
                  <a:pt x="289396" y="1306439"/>
                  <a:pt x="287089" y="1308150"/>
                  <a:pt x="286196" y="1310234"/>
                </a:cubicBezTo>
                <a:cubicBezTo>
                  <a:pt x="284410" y="1314104"/>
                  <a:pt x="282624" y="1316038"/>
                  <a:pt x="280839" y="1316038"/>
                </a:cubicBezTo>
                <a:cubicBezTo>
                  <a:pt x="279350" y="1316038"/>
                  <a:pt x="278159" y="1314699"/>
                  <a:pt x="277266" y="1312020"/>
                </a:cubicBezTo>
                <a:cubicBezTo>
                  <a:pt x="276969" y="1310829"/>
                  <a:pt x="276820" y="1308746"/>
                  <a:pt x="276820" y="1305769"/>
                </a:cubicBezTo>
                <a:cubicBezTo>
                  <a:pt x="276820" y="1303090"/>
                  <a:pt x="277266" y="1300411"/>
                  <a:pt x="278159" y="1297733"/>
                </a:cubicBezTo>
                <a:cubicBezTo>
                  <a:pt x="285006" y="1277492"/>
                  <a:pt x="299293" y="1267372"/>
                  <a:pt x="321022" y="1267372"/>
                </a:cubicBezTo>
                <a:cubicBezTo>
                  <a:pt x="337691" y="1267372"/>
                  <a:pt x="350490" y="1273622"/>
                  <a:pt x="359420" y="1286124"/>
                </a:cubicBezTo>
                <a:cubicBezTo>
                  <a:pt x="367159" y="1297137"/>
                  <a:pt x="371028" y="1311425"/>
                  <a:pt x="371028" y="1328986"/>
                </a:cubicBezTo>
                <a:cubicBezTo>
                  <a:pt x="371028" y="1358454"/>
                  <a:pt x="355922" y="1386583"/>
                  <a:pt x="325710" y="1413372"/>
                </a:cubicBezTo>
                <a:cubicBezTo>
                  <a:pt x="295498" y="1440161"/>
                  <a:pt x="262681" y="1455788"/>
                  <a:pt x="227260" y="1460253"/>
                </a:cubicBezTo>
                <a:lnTo>
                  <a:pt x="227260" y="1563642"/>
                </a:lnTo>
                <a:cubicBezTo>
                  <a:pt x="227260" y="1590087"/>
                  <a:pt x="223167" y="1615342"/>
                  <a:pt x="214982" y="1639408"/>
                </a:cubicBezTo>
                <a:cubicBezTo>
                  <a:pt x="206796" y="1663474"/>
                  <a:pt x="196007" y="1683676"/>
                  <a:pt x="182612" y="1700015"/>
                </a:cubicBezTo>
                <a:cubicBezTo>
                  <a:pt x="235892" y="1700015"/>
                  <a:pt x="286792" y="1687225"/>
                  <a:pt x="335309" y="1661645"/>
                </a:cubicBezTo>
                <a:cubicBezTo>
                  <a:pt x="386804" y="1634284"/>
                  <a:pt x="427881" y="1596510"/>
                  <a:pt x="458539" y="1548322"/>
                </a:cubicBezTo>
                <a:cubicBezTo>
                  <a:pt x="492472" y="1494786"/>
                  <a:pt x="509438" y="1433813"/>
                  <a:pt x="509438" y="1365403"/>
                </a:cubicBezTo>
                <a:cubicBezTo>
                  <a:pt x="509438" y="1293723"/>
                  <a:pt x="486817" y="1233643"/>
                  <a:pt x="441573" y="1185163"/>
                </a:cubicBezTo>
                <a:cubicBezTo>
                  <a:pt x="394543" y="1134598"/>
                  <a:pt x="334119" y="1109316"/>
                  <a:pt x="260300" y="1109316"/>
                </a:cubicBezTo>
                <a:close/>
                <a:moveTo>
                  <a:pt x="260056" y="1082081"/>
                </a:moveTo>
                <a:cubicBezTo>
                  <a:pt x="348530" y="1082081"/>
                  <a:pt x="421960" y="1109018"/>
                  <a:pt x="480347" y="1162894"/>
                </a:cubicBezTo>
                <a:cubicBezTo>
                  <a:pt x="542008" y="1219747"/>
                  <a:pt x="572839" y="1294905"/>
                  <a:pt x="572839" y="1388369"/>
                </a:cubicBezTo>
                <a:cubicBezTo>
                  <a:pt x="572839" y="1462485"/>
                  <a:pt x="549324" y="1527225"/>
                  <a:pt x="502295" y="1582590"/>
                </a:cubicBezTo>
                <a:cubicBezTo>
                  <a:pt x="460623" y="1631703"/>
                  <a:pt x="404217" y="1669952"/>
                  <a:pt x="333077" y="1697336"/>
                </a:cubicBezTo>
                <a:cubicBezTo>
                  <a:pt x="268486" y="1722339"/>
                  <a:pt x="201364" y="1734841"/>
                  <a:pt x="131713" y="1734841"/>
                </a:cubicBezTo>
                <a:cubicBezTo>
                  <a:pt x="129034" y="1734841"/>
                  <a:pt x="126950" y="1734841"/>
                  <a:pt x="125462" y="1734841"/>
                </a:cubicBezTo>
                <a:cubicBezTo>
                  <a:pt x="121890" y="1734841"/>
                  <a:pt x="117797" y="1734766"/>
                  <a:pt x="113184" y="1734617"/>
                </a:cubicBezTo>
                <a:cubicBezTo>
                  <a:pt x="108570" y="1734469"/>
                  <a:pt x="106263" y="1733057"/>
                  <a:pt x="106263" y="1730383"/>
                </a:cubicBezTo>
                <a:cubicBezTo>
                  <a:pt x="106263" y="1728602"/>
                  <a:pt x="108198" y="1725927"/>
                  <a:pt x="112067" y="1722360"/>
                </a:cubicBezTo>
                <a:cubicBezTo>
                  <a:pt x="129629" y="1707798"/>
                  <a:pt x="142800" y="1688482"/>
                  <a:pt x="151581" y="1664411"/>
                </a:cubicBezTo>
                <a:cubicBezTo>
                  <a:pt x="160362" y="1640341"/>
                  <a:pt x="164752" y="1609434"/>
                  <a:pt x="164752" y="1571693"/>
                </a:cubicBezTo>
                <a:lnTo>
                  <a:pt x="164752" y="1462932"/>
                </a:lnTo>
                <a:cubicBezTo>
                  <a:pt x="114909" y="1457569"/>
                  <a:pt x="75809" y="1440733"/>
                  <a:pt x="47453" y="1412423"/>
                </a:cubicBezTo>
                <a:cubicBezTo>
                  <a:pt x="15817" y="1380835"/>
                  <a:pt x="0" y="1336877"/>
                  <a:pt x="0" y="1280550"/>
                </a:cubicBezTo>
                <a:cubicBezTo>
                  <a:pt x="0" y="1223037"/>
                  <a:pt x="27256" y="1175059"/>
                  <a:pt x="81769" y="1136615"/>
                </a:cubicBezTo>
                <a:cubicBezTo>
                  <a:pt x="133305" y="1100259"/>
                  <a:pt x="192735" y="1082081"/>
                  <a:pt x="260056" y="1082081"/>
                </a:cubicBezTo>
                <a:close/>
                <a:moveTo>
                  <a:pt x="2997398" y="1070918"/>
                </a:moveTo>
                <a:cubicBezTo>
                  <a:pt x="3000077" y="1070918"/>
                  <a:pt x="3001416" y="1073302"/>
                  <a:pt x="3001416" y="1078069"/>
                </a:cubicBezTo>
                <a:cubicBezTo>
                  <a:pt x="2999928" y="1087613"/>
                  <a:pt x="2998663" y="1099464"/>
                  <a:pt x="2997621" y="1113624"/>
                </a:cubicBezTo>
                <a:cubicBezTo>
                  <a:pt x="2996579" y="1127784"/>
                  <a:pt x="2996059" y="1142763"/>
                  <a:pt x="2996059" y="1158562"/>
                </a:cubicBezTo>
                <a:lnTo>
                  <a:pt x="2996059" y="1364259"/>
                </a:lnTo>
                <a:cubicBezTo>
                  <a:pt x="3009155" y="1342827"/>
                  <a:pt x="3023889" y="1325266"/>
                  <a:pt x="3040261" y="1311574"/>
                </a:cubicBezTo>
                <a:cubicBezTo>
                  <a:pt x="3065859" y="1290142"/>
                  <a:pt x="3093095" y="1279427"/>
                  <a:pt x="3121967" y="1279427"/>
                </a:cubicBezTo>
                <a:cubicBezTo>
                  <a:pt x="3175545" y="1279427"/>
                  <a:pt x="3216771" y="1299542"/>
                  <a:pt x="3245643" y="1339772"/>
                </a:cubicBezTo>
                <a:cubicBezTo>
                  <a:pt x="3268563" y="1371654"/>
                  <a:pt x="3280023" y="1407261"/>
                  <a:pt x="3280023" y="1446593"/>
                </a:cubicBezTo>
                <a:cubicBezTo>
                  <a:pt x="3280023" y="1490697"/>
                  <a:pt x="3272284" y="1532938"/>
                  <a:pt x="3256805" y="1573315"/>
                </a:cubicBezTo>
                <a:cubicBezTo>
                  <a:pt x="3241327" y="1613691"/>
                  <a:pt x="3218408" y="1651013"/>
                  <a:pt x="3188047" y="1685281"/>
                </a:cubicBezTo>
                <a:cubicBezTo>
                  <a:pt x="3188940" y="1685281"/>
                  <a:pt x="3190503" y="1685355"/>
                  <a:pt x="3192735" y="1685504"/>
                </a:cubicBezTo>
                <a:cubicBezTo>
                  <a:pt x="3194967" y="1685653"/>
                  <a:pt x="3198018" y="1685727"/>
                  <a:pt x="3201888" y="1685727"/>
                </a:cubicBezTo>
                <a:cubicBezTo>
                  <a:pt x="3211115" y="1685727"/>
                  <a:pt x="3219747" y="1685207"/>
                  <a:pt x="3227784" y="1684165"/>
                </a:cubicBezTo>
                <a:cubicBezTo>
                  <a:pt x="3235821" y="1683123"/>
                  <a:pt x="3243709" y="1680072"/>
                  <a:pt x="3251448" y="1675012"/>
                </a:cubicBezTo>
                <a:cubicBezTo>
                  <a:pt x="3259187" y="1668761"/>
                  <a:pt x="3264024" y="1664891"/>
                  <a:pt x="3265958" y="1663403"/>
                </a:cubicBezTo>
                <a:cubicBezTo>
                  <a:pt x="3267893" y="1661915"/>
                  <a:pt x="3269605" y="1661171"/>
                  <a:pt x="3271093" y="1661171"/>
                </a:cubicBezTo>
                <a:cubicBezTo>
                  <a:pt x="3273474" y="1661171"/>
                  <a:pt x="3274665" y="1663254"/>
                  <a:pt x="3274665" y="1667422"/>
                </a:cubicBezTo>
                <a:cubicBezTo>
                  <a:pt x="3273772" y="1673375"/>
                  <a:pt x="3272953" y="1679253"/>
                  <a:pt x="3272209" y="1685058"/>
                </a:cubicBezTo>
                <a:cubicBezTo>
                  <a:pt x="3271465" y="1690862"/>
                  <a:pt x="3271093" y="1695104"/>
                  <a:pt x="3271093" y="1697783"/>
                </a:cubicBezTo>
                <a:cubicBezTo>
                  <a:pt x="3271093" y="1703438"/>
                  <a:pt x="3271539" y="1709838"/>
                  <a:pt x="3272432" y="1716981"/>
                </a:cubicBezTo>
                <a:cubicBezTo>
                  <a:pt x="3273325" y="1724125"/>
                  <a:pt x="3273772" y="1728441"/>
                  <a:pt x="3273772" y="1729929"/>
                </a:cubicBezTo>
                <a:cubicBezTo>
                  <a:pt x="3273772" y="1734394"/>
                  <a:pt x="3272581" y="1736627"/>
                  <a:pt x="3270200" y="1736627"/>
                </a:cubicBezTo>
                <a:cubicBezTo>
                  <a:pt x="3269009" y="1736627"/>
                  <a:pt x="3267223" y="1735883"/>
                  <a:pt x="3264842" y="1734394"/>
                </a:cubicBezTo>
                <a:cubicBezTo>
                  <a:pt x="3258294" y="1729632"/>
                  <a:pt x="3251894" y="1726134"/>
                  <a:pt x="3245643" y="1723902"/>
                </a:cubicBezTo>
                <a:cubicBezTo>
                  <a:pt x="3239393" y="1721669"/>
                  <a:pt x="3233142" y="1720107"/>
                  <a:pt x="3226891" y="1719214"/>
                </a:cubicBezTo>
                <a:cubicBezTo>
                  <a:pt x="3220640" y="1718321"/>
                  <a:pt x="3211115" y="1717874"/>
                  <a:pt x="3198316" y="1717874"/>
                </a:cubicBezTo>
                <a:cubicBezTo>
                  <a:pt x="3189684" y="1717874"/>
                  <a:pt x="3182838" y="1717973"/>
                  <a:pt x="3177778" y="1718171"/>
                </a:cubicBezTo>
                <a:cubicBezTo>
                  <a:pt x="3172718" y="1718368"/>
                  <a:pt x="3166020" y="1718965"/>
                  <a:pt x="3157686" y="1719960"/>
                </a:cubicBezTo>
                <a:cubicBezTo>
                  <a:pt x="3154114" y="1720356"/>
                  <a:pt x="3151286" y="1720553"/>
                  <a:pt x="3149203" y="1720553"/>
                </a:cubicBezTo>
                <a:cubicBezTo>
                  <a:pt x="3146226" y="1720553"/>
                  <a:pt x="3144291" y="1719960"/>
                  <a:pt x="3143398" y="1718774"/>
                </a:cubicBezTo>
                <a:cubicBezTo>
                  <a:pt x="3142208" y="1716988"/>
                  <a:pt x="3141985" y="1715056"/>
                  <a:pt x="3142729" y="1712977"/>
                </a:cubicBezTo>
                <a:cubicBezTo>
                  <a:pt x="3143473" y="1710898"/>
                  <a:pt x="3144589" y="1708673"/>
                  <a:pt x="3146077" y="1706301"/>
                </a:cubicBezTo>
                <a:cubicBezTo>
                  <a:pt x="3162151" y="1681353"/>
                  <a:pt x="3174652" y="1660713"/>
                  <a:pt x="3183582" y="1644379"/>
                </a:cubicBezTo>
                <a:cubicBezTo>
                  <a:pt x="3197572" y="1618543"/>
                  <a:pt x="3207990" y="1594489"/>
                  <a:pt x="3214836" y="1572216"/>
                </a:cubicBezTo>
                <a:cubicBezTo>
                  <a:pt x="3223170" y="1544892"/>
                  <a:pt x="3227337" y="1517124"/>
                  <a:pt x="3227337" y="1488912"/>
                </a:cubicBezTo>
                <a:cubicBezTo>
                  <a:pt x="3227337" y="1442584"/>
                  <a:pt x="3216920" y="1404719"/>
                  <a:pt x="3196084" y="1375316"/>
                </a:cubicBezTo>
                <a:cubicBezTo>
                  <a:pt x="3174355" y="1344727"/>
                  <a:pt x="3144887" y="1329433"/>
                  <a:pt x="3107680" y="1329433"/>
                </a:cubicBezTo>
                <a:cubicBezTo>
                  <a:pt x="3082974" y="1329433"/>
                  <a:pt x="3060501" y="1336725"/>
                  <a:pt x="3040261" y="1351311"/>
                </a:cubicBezTo>
                <a:cubicBezTo>
                  <a:pt x="3022996" y="1363812"/>
                  <a:pt x="3008262" y="1380927"/>
                  <a:pt x="2996059" y="1402656"/>
                </a:cubicBezTo>
                <a:lnTo>
                  <a:pt x="2996059" y="1677223"/>
                </a:lnTo>
                <a:cubicBezTo>
                  <a:pt x="2996059" y="1681990"/>
                  <a:pt x="2999184" y="1687206"/>
                  <a:pt x="3005435" y="1692871"/>
                </a:cubicBezTo>
                <a:cubicBezTo>
                  <a:pt x="3010793" y="1697559"/>
                  <a:pt x="3016299" y="1702101"/>
                  <a:pt x="3021955" y="1706496"/>
                </a:cubicBezTo>
                <a:cubicBezTo>
                  <a:pt x="3025527" y="1710007"/>
                  <a:pt x="3027312" y="1712935"/>
                  <a:pt x="3027312" y="1715279"/>
                </a:cubicBezTo>
                <a:cubicBezTo>
                  <a:pt x="3027312" y="1718795"/>
                  <a:pt x="3024038" y="1720553"/>
                  <a:pt x="3017490" y="1720553"/>
                </a:cubicBezTo>
                <a:cubicBezTo>
                  <a:pt x="3012132" y="1720553"/>
                  <a:pt x="3007667" y="1720404"/>
                  <a:pt x="3004095" y="1720107"/>
                </a:cubicBezTo>
                <a:cubicBezTo>
                  <a:pt x="2985641" y="1718618"/>
                  <a:pt x="2973437" y="1717874"/>
                  <a:pt x="2967484" y="1717874"/>
                </a:cubicBezTo>
                <a:cubicBezTo>
                  <a:pt x="2956768" y="1717874"/>
                  <a:pt x="2948062" y="1718172"/>
                  <a:pt x="2941364" y="1718767"/>
                </a:cubicBezTo>
                <a:cubicBezTo>
                  <a:pt x="2934667" y="1719363"/>
                  <a:pt x="2927002" y="1719958"/>
                  <a:pt x="2918370" y="1720553"/>
                </a:cubicBezTo>
                <a:cubicBezTo>
                  <a:pt x="2911227" y="1720553"/>
                  <a:pt x="2907655" y="1718737"/>
                  <a:pt x="2907655" y="1715105"/>
                </a:cubicBezTo>
                <a:cubicBezTo>
                  <a:pt x="2907655" y="1713291"/>
                  <a:pt x="2909143" y="1710570"/>
                  <a:pt x="2912120" y="1706942"/>
                </a:cubicBezTo>
                <a:cubicBezTo>
                  <a:pt x="2919561" y="1700892"/>
                  <a:pt x="2925068" y="1696201"/>
                  <a:pt x="2928639" y="1692871"/>
                </a:cubicBezTo>
                <a:cubicBezTo>
                  <a:pt x="2935486" y="1686923"/>
                  <a:pt x="2938909" y="1681421"/>
                  <a:pt x="2938909" y="1676365"/>
                </a:cubicBezTo>
                <a:lnTo>
                  <a:pt x="2938909" y="1199039"/>
                </a:lnTo>
                <a:cubicBezTo>
                  <a:pt x="2938909" y="1190411"/>
                  <a:pt x="2938611" y="1183570"/>
                  <a:pt x="2938016" y="1178514"/>
                </a:cubicBezTo>
                <a:cubicBezTo>
                  <a:pt x="2937420" y="1173459"/>
                  <a:pt x="2933848" y="1171377"/>
                  <a:pt x="2927300" y="1172270"/>
                </a:cubicBezTo>
                <a:cubicBezTo>
                  <a:pt x="2924026" y="1172866"/>
                  <a:pt x="2918519" y="1175768"/>
                  <a:pt x="2910780" y="1180977"/>
                </a:cubicBezTo>
                <a:cubicBezTo>
                  <a:pt x="2903041" y="1186186"/>
                  <a:pt x="2897832" y="1189237"/>
                  <a:pt x="2895153" y="1190130"/>
                </a:cubicBezTo>
                <a:cubicBezTo>
                  <a:pt x="2890688" y="1191618"/>
                  <a:pt x="2888456" y="1189974"/>
                  <a:pt x="2888456" y="1185198"/>
                </a:cubicBezTo>
                <a:cubicBezTo>
                  <a:pt x="2888456" y="1183705"/>
                  <a:pt x="2889349" y="1181614"/>
                  <a:pt x="2891135" y="1178926"/>
                </a:cubicBezTo>
                <a:cubicBezTo>
                  <a:pt x="2892921" y="1176238"/>
                  <a:pt x="2901106" y="1167871"/>
                  <a:pt x="2915691" y="1153825"/>
                </a:cubicBezTo>
                <a:cubicBezTo>
                  <a:pt x="2927300" y="1142472"/>
                  <a:pt x="2936527" y="1133361"/>
                  <a:pt x="2943373" y="1126492"/>
                </a:cubicBezTo>
                <a:cubicBezTo>
                  <a:pt x="2953494" y="1116330"/>
                  <a:pt x="2964507" y="1104228"/>
                  <a:pt x="2976413" y="1090187"/>
                </a:cubicBezTo>
                <a:cubicBezTo>
                  <a:pt x="2984748" y="1080327"/>
                  <a:pt x="2990105" y="1074502"/>
                  <a:pt x="2992487" y="1072711"/>
                </a:cubicBezTo>
                <a:cubicBezTo>
                  <a:pt x="2993082" y="1072111"/>
                  <a:pt x="2993975" y="1071663"/>
                  <a:pt x="2995166" y="1071365"/>
                </a:cubicBezTo>
                <a:cubicBezTo>
                  <a:pt x="2996059" y="1071067"/>
                  <a:pt x="2996803" y="1070918"/>
                  <a:pt x="2997398" y="1070918"/>
                </a:cubicBezTo>
                <a:close/>
                <a:moveTo>
                  <a:pt x="1464320" y="359966"/>
                </a:moveTo>
                <a:cubicBezTo>
                  <a:pt x="1431577" y="359966"/>
                  <a:pt x="1403002" y="370682"/>
                  <a:pt x="1378595" y="392113"/>
                </a:cubicBezTo>
                <a:cubicBezTo>
                  <a:pt x="1354187" y="413545"/>
                  <a:pt x="1341983" y="440036"/>
                  <a:pt x="1341983" y="471588"/>
                </a:cubicBezTo>
                <a:cubicBezTo>
                  <a:pt x="1341983" y="505223"/>
                  <a:pt x="1354410" y="533574"/>
                  <a:pt x="1379264" y="556643"/>
                </a:cubicBezTo>
                <a:cubicBezTo>
                  <a:pt x="1404119" y="579711"/>
                  <a:pt x="1433661" y="591245"/>
                  <a:pt x="1467891" y="591245"/>
                </a:cubicBezTo>
                <a:cubicBezTo>
                  <a:pt x="1507480" y="591245"/>
                  <a:pt x="1539255" y="580009"/>
                  <a:pt x="1563216" y="557536"/>
                </a:cubicBezTo>
                <a:cubicBezTo>
                  <a:pt x="1587177" y="535063"/>
                  <a:pt x="1599158" y="506116"/>
                  <a:pt x="1599158" y="470695"/>
                </a:cubicBezTo>
                <a:cubicBezTo>
                  <a:pt x="1599158" y="437060"/>
                  <a:pt x="1586731" y="410196"/>
                  <a:pt x="1561876" y="390104"/>
                </a:cubicBezTo>
                <a:cubicBezTo>
                  <a:pt x="1537022" y="370013"/>
                  <a:pt x="1504503" y="359966"/>
                  <a:pt x="1464320" y="359966"/>
                </a:cubicBezTo>
                <a:close/>
                <a:moveTo>
                  <a:pt x="2512665" y="231379"/>
                </a:moveTo>
                <a:cubicBezTo>
                  <a:pt x="2482006" y="231379"/>
                  <a:pt x="2455068" y="241053"/>
                  <a:pt x="2431851" y="260400"/>
                </a:cubicBezTo>
                <a:cubicBezTo>
                  <a:pt x="2412801" y="276176"/>
                  <a:pt x="2396877" y="297756"/>
                  <a:pt x="2384077" y="325141"/>
                </a:cubicBezTo>
                <a:lnTo>
                  <a:pt x="2384077" y="584995"/>
                </a:lnTo>
                <a:lnTo>
                  <a:pt x="2401937" y="568028"/>
                </a:lnTo>
                <a:cubicBezTo>
                  <a:pt x="2406997" y="563266"/>
                  <a:pt x="2411090" y="559098"/>
                  <a:pt x="2414215" y="555527"/>
                </a:cubicBezTo>
                <a:cubicBezTo>
                  <a:pt x="2417340" y="551955"/>
                  <a:pt x="2420987" y="546895"/>
                  <a:pt x="2425154" y="540346"/>
                </a:cubicBezTo>
                <a:cubicBezTo>
                  <a:pt x="2426642" y="538560"/>
                  <a:pt x="2428130" y="537667"/>
                  <a:pt x="2429619" y="537667"/>
                </a:cubicBezTo>
                <a:cubicBezTo>
                  <a:pt x="2433488" y="537667"/>
                  <a:pt x="2434679" y="540048"/>
                  <a:pt x="2433191" y="544811"/>
                </a:cubicBezTo>
                <a:cubicBezTo>
                  <a:pt x="2432893" y="545406"/>
                  <a:pt x="2432298" y="548308"/>
                  <a:pt x="2431405" y="553517"/>
                </a:cubicBezTo>
                <a:cubicBezTo>
                  <a:pt x="2430512" y="558726"/>
                  <a:pt x="2430065" y="562968"/>
                  <a:pt x="2430065" y="566242"/>
                </a:cubicBezTo>
                <a:cubicBezTo>
                  <a:pt x="2430065" y="573386"/>
                  <a:pt x="2431405" y="579934"/>
                  <a:pt x="2434084" y="585888"/>
                </a:cubicBezTo>
                <a:cubicBezTo>
                  <a:pt x="2437953" y="593627"/>
                  <a:pt x="2445469" y="600175"/>
                  <a:pt x="2456631" y="605533"/>
                </a:cubicBezTo>
                <a:cubicBezTo>
                  <a:pt x="2467793" y="610891"/>
                  <a:pt x="2479327" y="613570"/>
                  <a:pt x="2491234" y="613570"/>
                </a:cubicBezTo>
                <a:cubicBezTo>
                  <a:pt x="2536477" y="613570"/>
                  <a:pt x="2572791" y="593478"/>
                  <a:pt x="2600176" y="553294"/>
                </a:cubicBezTo>
                <a:cubicBezTo>
                  <a:pt x="2627560" y="513111"/>
                  <a:pt x="2641252" y="460574"/>
                  <a:pt x="2641252" y="395685"/>
                </a:cubicBezTo>
                <a:cubicBezTo>
                  <a:pt x="2641252" y="352823"/>
                  <a:pt x="2629346" y="315169"/>
                  <a:pt x="2605534" y="282725"/>
                </a:cubicBezTo>
                <a:cubicBezTo>
                  <a:pt x="2580530" y="248494"/>
                  <a:pt x="2549574" y="231379"/>
                  <a:pt x="2512665" y="231379"/>
                </a:cubicBezTo>
                <a:close/>
                <a:moveTo>
                  <a:pt x="1998315" y="231379"/>
                </a:moveTo>
                <a:cubicBezTo>
                  <a:pt x="1967656" y="231379"/>
                  <a:pt x="1940718" y="241053"/>
                  <a:pt x="1917501" y="260400"/>
                </a:cubicBezTo>
                <a:cubicBezTo>
                  <a:pt x="1898451" y="276176"/>
                  <a:pt x="1882527" y="297756"/>
                  <a:pt x="1869727" y="325141"/>
                </a:cubicBezTo>
                <a:lnTo>
                  <a:pt x="1869727" y="584995"/>
                </a:lnTo>
                <a:lnTo>
                  <a:pt x="1887587" y="568028"/>
                </a:lnTo>
                <a:cubicBezTo>
                  <a:pt x="1892647" y="563266"/>
                  <a:pt x="1896740" y="559098"/>
                  <a:pt x="1899865" y="555527"/>
                </a:cubicBezTo>
                <a:cubicBezTo>
                  <a:pt x="1902990" y="551955"/>
                  <a:pt x="1906637" y="546895"/>
                  <a:pt x="1910804" y="540346"/>
                </a:cubicBezTo>
                <a:cubicBezTo>
                  <a:pt x="1912292" y="538560"/>
                  <a:pt x="1913781" y="537667"/>
                  <a:pt x="1915269" y="537667"/>
                </a:cubicBezTo>
                <a:cubicBezTo>
                  <a:pt x="1919138" y="537667"/>
                  <a:pt x="1920329" y="540048"/>
                  <a:pt x="1918841" y="544811"/>
                </a:cubicBezTo>
                <a:cubicBezTo>
                  <a:pt x="1918543" y="545406"/>
                  <a:pt x="1917948" y="548308"/>
                  <a:pt x="1917055" y="553517"/>
                </a:cubicBezTo>
                <a:cubicBezTo>
                  <a:pt x="1916162" y="558726"/>
                  <a:pt x="1915715" y="562968"/>
                  <a:pt x="1915715" y="566242"/>
                </a:cubicBezTo>
                <a:cubicBezTo>
                  <a:pt x="1915715" y="573386"/>
                  <a:pt x="1917055" y="579934"/>
                  <a:pt x="1919734" y="585888"/>
                </a:cubicBezTo>
                <a:cubicBezTo>
                  <a:pt x="1923603" y="593627"/>
                  <a:pt x="1931119" y="600175"/>
                  <a:pt x="1942281" y="605533"/>
                </a:cubicBezTo>
                <a:cubicBezTo>
                  <a:pt x="1953443" y="610891"/>
                  <a:pt x="1964977" y="613570"/>
                  <a:pt x="1976884" y="613570"/>
                </a:cubicBezTo>
                <a:cubicBezTo>
                  <a:pt x="2022127" y="613570"/>
                  <a:pt x="2058441" y="593478"/>
                  <a:pt x="2085826" y="553294"/>
                </a:cubicBezTo>
                <a:cubicBezTo>
                  <a:pt x="2113210" y="513111"/>
                  <a:pt x="2126902" y="460574"/>
                  <a:pt x="2126902" y="395685"/>
                </a:cubicBezTo>
                <a:cubicBezTo>
                  <a:pt x="2126902" y="352823"/>
                  <a:pt x="2114996" y="315169"/>
                  <a:pt x="2091184" y="282725"/>
                </a:cubicBezTo>
                <a:cubicBezTo>
                  <a:pt x="2066180" y="248494"/>
                  <a:pt x="2035224" y="231379"/>
                  <a:pt x="1998315" y="231379"/>
                </a:cubicBezTo>
                <a:close/>
                <a:moveTo>
                  <a:pt x="2943522" y="191642"/>
                </a:moveTo>
                <a:cubicBezTo>
                  <a:pt x="2947094" y="191642"/>
                  <a:pt x="2948880" y="193279"/>
                  <a:pt x="2948880" y="196553"/>
                </a:cubicBezTo>
                <a:cubicBezTo>
                  <a:pt x="2948880" y="197446"/>
                  <a:pt x="2948285" y="199009"/>
                  <a:pt x="2947094" y="201241"/>
                </a:cubicBezTo>
                <a:cubicBezTo>
                  <a:pt x="2945903" y="203474"/>
                  <a:pt x="2943373" y="207120"/>
                  <a:pt x="2939504" y="212180"/>
                </a:cubicBezTo>
                <a:cubicBezTo>
                  <a:pt x="2937123" y="215454"/>
                  <a:pt x="2934146" y="219473"/>
                  <a:pt x="2930574" y="224235"/>
                </a:cubicBezTo>
                <a:cubicBezTo>
                  <a:pt x="2907655" y="256084"/>
                  <a:pt x="2890242" y="287338"/>
                  <a:pt x="2878336" y="317997"/>
                </a:cubicBezTo>
                <a:cubicBezTo>
                  <a:pt x="2864346" y="354311"/>
                  <a:pt x="2857351" y="391518"/>
                  <a:pt x="2857351" y="429618"/>
                </a:cubicBezTo>
                <a:cubicBezTo>
                  <a:pt x="2857351" y="477243"/>
                  <a:pt x="2868290" y="516385"/>
                  <a:pt x="2890167" y="547043"/>
                </a:cubicBezTo>
                <a:cubicBezTo>
                  <a:pt x="2912045" y="577702"/>
                  <a:pt x="2941290" y="593031"/>
                  <a:pt x="2977902" y="593031"/>
                </a:cubicBezTo>
                <a:cubicBezTo>
                  <a:pt x="3003500" y="593031"/>
                  <a:pt x="3027461" y="585664"/>
                  <a:pt x="3049786" y="570931"/>
                </a:cubicBezTo>
                <a:cubicBezTo>
                  <a:pt x="3072110" y="556196"/>
                  <a:pt x="3088332" y="537667"/>
                  <a:pt x="3098452" y="515343"/>
                </a:cubicBezTo>
                <a:lnTo>
                  <a:pt x="3098452" y="242095"/>
                </a:lnTo>
                <a:cubicBezTo>
                  <a:pt x="3098452" y="236439"/>
                  <a:pt x="3095178" y="230635"/>
                  <a:pt x="3088630" y="224682"/>
                </a:cubicBezTo>
                <a:cubicBezTo>
                  <a:pt x="3082677" y="219919"/>
                  <a:pt x="3076723" y="215008"/>
                  <a:pt x="3070770" y="209948"/>
                </a:cubicBezTo>
                <a:cubicBezTo>
                  <a:pt x="3068687" y="207864"/>
                  <a:pt x="3067645" y="205632"/>
                  <a:pt x="3067645" y="203250"/>
                </a:cubicBezTo>
                <a:cubicBezTo>
                  <a:pt x="3067645" y="199976"/>
                  <a:pt x="3070175" y="198339"/>
                  <a:pt x="3075235" y="198339"/>
                </a:cubicBezTo>
                <a:cubicBezTo>
                  <a:pt x="3076723" y="198339"/>
                  <a:pt x="3083272" y="198786"/>
                  <a:pt x="3094880" y="199679"/>
                </a:cubicBezTo>
                <a:cubicBezTo>
                  <a:pt x="3106489" y="200571"/>
                  <a:pt x="3117205" y="201018"/>
                  <a:pt x="3127027" y="201018"/>
                </a:cubicBezTo>
                <a:cubicBezTo>
                  <a:pt x="3138636" y="201018"/>
                  <a:pt x="3147789" y="200795"/>
                  <a:pt x="3154486" y="200348"/>
                </a:cubicBezTo>
                <a:cubicBezTo>
                  <a:pt x="3161183" y="199902"/>
                  <a:pt x="3168997" y="199232"/>
                  <a:pt x="3177927" y="198339"/>
                </a:cubicBezTo>
                <a:cubicBezTo>
                  <a:pt x="3183880" y="198339"/>
                  <a:pt x="3186856" y="200125"/>
                  <a:pt x="3186856" y="203697"/>
                </a:cubicBezTo>
                <a:cubicBezTo>
                  <a:pt x="3186856" y="206078"/>
                  <a:pt x="3185666" y="208459"/>
                  <a:pt x="3183284" y="210841"/>
                </a:cubicBezTo>
                <a:cubicBezTo>
                  <a:pt x="3176141" y="217091"/>
                  <a:pt x="3170634" y="221854"/>
                  <a:pt x="3166764" y="225128"/>
                </a:cubicBezTo>
                <a:cubicBezTo>
                  <a:pt x="3159323" y="231677"/>
                  <a:pt x="3155602" y="237332"/>
                  <a:pt x="3155602" y="242095"/>
                </a:cubicBezTo>
                <a:lnTo>
                  <a:pt x="3155602" y="601068"/>
                </a:lnTo>
                <a:cubicBezTo>
                  <a:pt x="3155602" y="667148"/>
                  <a:pt x="3137148" y="720875"/>
                  <a:pt x="3100238" y="762249"/>
                </a:cubicBezTo>
                <a:cubicBezTo>
                  <a:pt x="3065115" y="801837"/>
                  <a:pt x="3021359" y="821631"/>
                  <a:pt x="2968972" y="821631"/>
                </a:cubicBezTo>
                <a:cubicBezTo>
                  <a:pt x="2945457" y="821631"/>
                  <a:pt x="2926705" y="818655"/>
                  <a:pt x="2912715" y="812702"/>
                </a:cubicBezTo>
                <a:cubicBezTo>
                  <a:pt x="2894260" y="804963"/>
                  <a:pt x="2885033" y="792461"/>
                  <a:pt x="2885033" y="775197"/>
                </a:cubicBezTo>
                <a:cubicBezTo>
                  <a:pt x="2885033" y="762398"/>
                  <a:pt x="2891879" y="752054"/>
                  <a:pt x="2905571" y="744166"/>
                </a:cubicBezTo>
                <a:cubicBezTo>
                  <a:pt x="2919263" y="736278"/>
                  <a:pt x="2931467" y="732930"/>
                  <a:pt x="2942183" y="734120"/>
                </a:cubicBezTo>
                <a:cubicBezTo>
                  <a:pt x="2946648" y="734120"/>
                  <a:pt x="2948880" y="735757"/>
                  <a:pt x="2948880" y="739032"/>
                </a:cubicBezTo>
                <a:cubicBezTo>
                  <a:pt x="2948880" y="740222"/>
                  <a:pt x="2948210" y="741785"/>
                  <a:pt x="2946871" y="743720"/>
                </a:cubicBezTo>
                <a:cubicBezTo>
                  <a:pt x="2945531" y="745655"/>
                  <a:pt x="2944415" y="747515"/>
                  <a:pt x="2943522" y="749301"/>
                </a:cubicBezTo>
                <a:cubicBezTo>
                  <a:pt x="2941736" y="752873"/>
                  <a:pt x="2940843" y="756296"/>
                  <a:pt x="2940843" y="759570"/>
                </a:cubicBezTo>
                <a:cubicBezTo>
                  <a:pt x="2940843" y="761951"/>
                  <a:pt x="2941290" y="764481"/>
                  <a:pt x="2942183" y="767160"/>
                </a:cubicBezTo>
                <a:cubicBezTo>
                  <a:pt x="2944266" y="775197"/>
                  <a:pt x="2949178" y="781522"/>
                  <a:pt x="2956917" y="786136"/>
                </a:cubicBezTo>
                <a:cubicBezTo>
                  <a:pt x="2964656" y="790750"/>
                  <a:pt x="2973437" y="793056"/>
                  <a:pt x="2983259" y="793056"/>
                </a:cubicBezTo>
                <a:cubicBezTo>
                  <a:pt x="3019573" y="793056"/>
                  <a:pt x="3048297" y="776834"/>
                  <a:pt x="3069431" y="744390"/>
                </a:cubicBezTo>
                <a:cubicBezTo>
                  <a:pt x="3088778" y="714624"/>
                  <a:pt x="3098452" y="676673"/>
                  <a:pt x="3098452" y="630536"/>
                </a:cubicBezTo>
                <a:lnTo>
                  <a:pt x="3098452" y="551062"/>
                </a:lnTo>
                <a:cubicBezTo>
                  <a:pt x="3088630" y="571600"/>
                  <a:pt x="3073598" y="590204"/>
                  <a:pt x="3053357" y="606872"/>
                </a:cubicBezTo>
                <a:cubicBezTo>
                  <a:pt x="3027461" y="628006"/>
                  <a:pt x="2999928" y="638573"/>
                  <a:pt x="2970758" y="638573"/>
                </a:cubicBezTo>
                <a:cubicBezTo>
                  <a:pt x="2916287" y="638573"/>
                  <a:pt x="2874317" y="620565"/>
                  <a:pt x="2844849" y="584548"/>
                </a:cubicBezTo>
                <a:cubicBezTo>
                  <a:pt x="2819251" y="553294"/>
                  <a:pt x="2806452" y="513855"/>
                  <a:pt x="2806452" y="466230"/>
                </a:cubicBezTo>
                <a:cubicBezTo>
                  <a:pt x="2806452" y="438548"/>
                  <a:pt x="2809875" y="412800"/>
                  <a:pt x="2816721" y="388988"/>
                </a:cubicBezTo>
                <a:cubicBezTo>
                  <a:pt x="2822376" y="369343"/>
                  <a:pt x="2830859" y="348656"/>
                  <a:pt x="2842170" y="326927"/>
                </a:cubicBezTo>
                <a:cubicBezTo>
                  <a:pt x="2843063" y="325141"/>
                  <a:pt x="2853481" y="306984"/>
                  <a:pt x="2873424" y="272456"/>
                </a:cubicBezTo>
                <a:cubicBezTo>
                  <a:pt x="2874912" y="269181"/>
                  <a:pt x="2872829" y="265609"/>
                  <a:pt x="2867173" y="261740"/>
                </a:cubicBezTo>
                <a:cubicBezTo>
                  <a:pt x="2863602" y="259359"/>
                  <a:pt x="2856755" y="256084"/>
                  <a:pt x="2846635" y="251917"/>
                </a:cubicBezTo>
                <a:cubicBezTo>
                  <a:pt x="2841277" y="249238"/>
                  <a:pt x="2835920" y="246560"/>
                  <a:pt x="2830562" y="243881"/>
                </a:cubicBezTo>
                <a:cubicBezTo>
                  <a:pt x="2828180" y="242988"/>
                  <a:pt x="2826990" y="241499"/>
                  <a:pt x="2826990" y="239416"/>
                </a:cubicBezTo>
                <a:cubicBezTo>
                  <a:pt x="2826990" y="237332"/>
                  <a:pt x="2829594" y="235695"/>
                  <a:pt x="2834803" y="234505"/>
                </a:cubicBezTo>
                <a:cubicBezTo>
                  <a:pt x="2840012" y="233314"/>
                  <a:pt x="2845296" y="232123"/>
                  <a:pt x="2850653" y="230932"/>
                </a:cubicBezTo>
                <a:cubicBezTo>
                  <a:pt x="2859881" y="228849"/>
                  <a:pt x="2870001" y="225723"/>
                  <a:pt x="2881014" y="221556"/>
                </a:cubicBezTo>
                <a:cubicBezTo>
                  <a:pt x="2892028" y="217389"/>
                  <a:pt x="2902074" y="212850"/>
                  <a:pt x="2911152" y="207938"/>
                </a:cubicBezTo>
                <a:cubicBezTo>
                  <a:pt x="2920231" y="203027"/>
                  <a:pt x="2929384" y="198041"/>
                  <a:pt x="2938611" y="192981"/>
                </a:cubicBezTo>
                <a:cubicBezTo>
                  <a:pt x="2940397" y="192088"/>
                  <a:pt x="2942034" y="191642"/>
                  <a:pt x="2943522" y="191642"/>
                </a:cubicBezTo>
                <a:close/>
                <a:moveTo>
                  <a:pt x="1421457" y="184052"/>
                </a:moveTo>
                <a:cubicBezTo>
                  <a:pt x="1454497" y="184052"/>
                  <a:pt x="1487090" y="194544"/>
                  <a:pt x="1519237" y="215529"/>
                </a:cubicBezTo>
                <a:cubicBezTo>
                  <a:pt x="1551384" y="236514"/>
                  <a:pt x="1577429" y="265014"/>
                  <a:pt x="1597372" y="301031"/>
                </a:cubicBezTo>
                <a:cubicBezTo>
                  <a:pt x="1611362" y="326331"/>
                  <a:pt x="1622524" y="357734"/>
                  <a:pt x="1630858" y="395239"/>
                </a:cubicBezTo>
                <a:cubicBezTo>
                  <a:pt x="1636216" y="419051"/>
                  <a:pt x="1641276" y="451719"/>
                  <a:pt x="1646039" y="493242"/>
                </a:cubicBezTo>
                <a:cubicBezTo>
                  <a:pt x="1650801" y="534765"/>
                  <a:pt x="1654820" y="563266"/>
                  <a:pt x="1658094" y="578744"/>
                </a:cubicBezTo>
                <a:cubicBezTo>
                  <a:pt x="1659582" y="586483"/>
                  <a:pt x="1662410" y="593924"/>
                  <a:pt x="1666577" y="601068"/>
                </a:cubicBezTo>
                <a:cubicBezTo>
                  <a:pt x="1671042" y="607616"/>
                  <a:pt x="1673870" y="611784"/>
                  <a:pt x="1675060" y="613570"/>
                </a:cubicBezTo>
                <a:cubicBezTo>
                  <a:pt x="1677144" y="616844"/>
                  <a:pt x="1678186" y="619225"/>
                  <a:pt x="1678186" y="620713"/>
                </a:cubicBezTo>
                <a:cubicBezTo>
                  <a:pt x="1678186" y="623690"/>
                  <a:pt x="1675953" y="625178"/>
                  <a:pt x="1671488" y="625178"/>
                </a:cubicBezTo>
                <a:cubicBezTo>
                  <a:pt x="1670298" y="625178"/>
                  <a:pt x="1665386" y="624732"/>
                  <a:pt x="1656754" y="623839"/>
                </a:cubicBezTo>
                <a:cubicBezTo>
                  <a:pt x="1648122" y="622946"/>
                  <a:pt x="1639937" y="622499"/>
                  <a:pt x="1632198" y="622499"/>
                </a:cubicBezTo>
                <a:cubicBezTo>
                  <a:pt x="1626840" y="622499"/>
                  <a:pt x="1620887" y="622946"/>
                  <a:pt x="1614338" y="623839"/>
                </a:cubicBezTo>
                <a:cubicBezTo>
                  <a:pt x="1607790" y="624732"/>
                  <a:pt x="1603920" y="625178"/>
                  <a:pt x="1602730" y="625178"/>
                </a:cubicBezTo>
                <a:cubicBezTo>
                  <a:pt x="1595884" y="625178"/>
                  <a:pt x="1592461" y="623541"/>
                  <a:pt x="1592461" y="620267"/>
                </a:cubicBezTo>
                <a:cubicBezTo>
                  <a:pt x="1592461" y="619076"/>
                  <a:pt x="1593205" y="617439"/>
                  <a:pt x="1594693" y="615356"/>
                </a:cubicBezTo>
                <a:cubicBezTo>
                  <a:pt x="1597372" y="611486"/>
                  <a:pt x="1599530" y="607393"/>
                  <a:pt x="1601167" y="603077"/>
                </a:cubicBezTo>
                <a:cubicBezTo>
                  <a:pt x="1602804" y="598761"/>
                  <a:pt x="1603623" y="593924"/>
                  <a:pt x="1603623" y="588566"/>
                </a:cubicBezTo>
                <a:lnTo>
                  <a:pt x="1600944" y="545704"/>
                </a:lnTo>
                <a:cubicBezTo>
                  <a:pt x="1589335" y="570112"/>
                  <a:pt x="1570136" y="591394"/>
                  <a:pt x="1543347" y="609551"/>
                </a:cubicBezTo>
                <a:cubicBezTo>
                  <a:pt x="1513582" y="629494"/>
                  <a:pt x="1482477" y="639466"/>
                  <a:pt x="1450032" y="639466"/>
                </a:cubicBezTo>
                <a:cubicBezTo>
                  <a:pt x="1404193" y="639466"/>
                  <a:pt x="1365498" y="625923"/>
                  <a:pt x="1333946" y="598836"/>
                </a:cubicBezTo>
                <a:cubicBezTo>
                  <a:pt x="1300609" y="570261"/>
                  <a:pt x="1283940" y="533202"/>
                  <a:pt x="1283940" y="487661"/>
                </a:cubicBezTo>
                <a:cubicBezTo>
                  <a:pt x="1283940" y="441822"/>
                  <a:pt x="1302097" y="403424"/>
                  <a:pt x="1338411" y="372468"/>
                </a:cubicBezTo>
                <a:cubicBezTo>
                  <a:pt x="1373237" y="342702"/>
                  <a:pt x="1414909" y="327820"/>
                  <a:pt x="1463427" y="327820"/>
                </a:cubicBezTo>
                <a:cubicBezTo>
                  <a:pt x="1486941" y="327820"/>
                  <a:pt x="1509489" y="332433"/>
                  <a:pt x="1531069" y="341661"/>
                </a:cubicBezTo>
                <a:cubicBezTo>
                  <a:pt x="1552649" y="350888"/>
                  <a:pt x="1569095" y="362050"/>
                  <a:pt x="1580406" y="375147"/>
                </a:cubicBezTo>
                <a:cubicBezTo>
                  <a:pt x="1580406" y="362050"/>
                  <a:pt x="1572815" y="342554"/>
                  <a:pt x="1557635" y="316657"/>
                </a:cubicBezTo>
                <a:cubicBezTo>
                  <a:pt x="1539775" y="285999"/>
                  <a:pt x="1518791" y="260847"/>
                  <a:pt x="1494681" y="241202"/>
                </a:cubicBezTo>
                <a:cubicBezTo>
                  <a:pt x="1464320" y="216198"/>
                  <a:pt x="1433066" y="203697"/>
                  <a:pt x="1400919" y="203697"/>
                </a:cubicBezTo>
                <a:cubicBezTo>
                  <a:pt x="1380976" y="203697"/>
                  <a:pt x="1363861" y="207864"/>
                  <a:pt x="1349573" y="216198"/>
                </a:cubicBezTo>
                <a:cubicBezTo>
                  <a:pt x="1333202" y="225723"/>
                  <a:pt x="1325016" y="238821"/>
                  <a:pt x="1325016" y="255489"/>
                </a:cubicBezTo>
                <a:cubicBezTo>
                  <a:pt x="1325016" y="265014"/>
                  <a:pt x="1327472" y="272902"/>
                  <a:pt x="1332383" y="279153"/>
                </a:cubicBezTo>
                <a:cubicBezTo>
                  <a:pt x="1337295" y="285404"/>
                  <a:pt x="1344066" y="288529"/>
                  <a:pt x="1352698" y="288529"/>
                </a:cubicBezTo>
                <a:cubicBezTo>
                  <a:pt x="1358652" y="288529"/>
                  <a:pt x="1363861" y="286594"/>
                  <a:pt x="1368325" y="282725"/>
                </a:cubicBezTo>
                <a:cubicBezTo>
                  <a:pt x="1372790" y="278855"/>
                  <a:pt x="1375023" y="274241"/>
                  <a:pt x="1375023" y="268884"/>
                </a:cubicBezTo>
                <a:cubicBezTo>
                  <a:pt x="1375023" y="265014"/>
                  <a:pt x="1374502" y="261219"/>
                  <a:pt x="1373460" y="257498"/>
                </a:cubicBezTo>
                <a:cubicBezTo>
                  <a:pt x="1372418" y="253778"/>
                  <a:pt x="1371451" y="250429"/>
                  <a:pt x="1370558" y="247452"/>
                </a:cubicBezTo>
                <a:cubicBezTo>
                  <a:pt x="1369665" y="245369"/>
                  <a:pt x="1369814" y="244030"/>
                  <a:pt x="1371004" y="243434"/>
                </a:cubicBezTo>
                <a:cubicBezTo>
                  <a:pt x="1371600" y="243137"/>
                  <a:pt x="1373534" y="242988"/>
                  <a:pt x="1376809" y="242988"/>
                </a:cubicBezTo>
                <a:cubicBezTo>
                  <a:pt x="1385143" y="243881"/>
                  <a:pt x="1392733" y="247750"/>
                  <a:pt x="1399579" y="254596"/>
                </a:cubicBezTo>
                <a:cubicBezTo>
                  <a:pt x="1406425" y="261442"/>
                  <a:pt x="1409848" y="269181"/>
                  <a:pt x="1409848" y="277813"/>
                </a:cubicBezTo>
                <a:cubicBezTo>
                  <a:pt x="1409848" y="291803"/>
                  <a:pt x="1404267" y="303486"/>
                  <a:pt x="1393105" y="312862"/>
                </a:cubicBezTo>
                <a:cubicBezTo>
                  <a:pt x="1381943" y="322239"/>
                  <a:pt x="1369070" y="326927"/>
                  <a:pt x="1354484" y="326927"/>
                </a:cubicBezTo>
                <a:cubicBezTo>
                  <a:pt x="1337220" y="326927"/>
                  <a:pt x="1322933" y="321122"/>
                  <a:pt x="1311622" y="309514"/>
                </a:cubicBezTo>
                <a:cubicBezTo>
                  <a:pt x="1300311" y="297905"/>
                  <a:pt x="1294656" y="282278"/>
                  <a:pt x="1294656" y="262633"/>
                </a:cubicBezTo>
                <a:cubicBezTo>
                  <a:pt x="1294656" y="237035"/>
                  <a:pt x="1308199" y="217091"/>
                  <a:pt x="1335286" y="202804"/>
                </a:cubicBezTo>
                <a:cubicBezTo>
                  <a:pt x="1359098" y="190302"/>
                  <a:pt x="1387822" y="184052"/>
                  <a:pt x="1421457" y="184052"/>
                </a:cubicBezTo>
                <a:close/>
                <a:moveTo>
                  <a:pt x="2310407" y="182712"/>
                </a:moveTo>
                <a:cubicBezTo>
                  <a:pt x="2312193" y="182712"/>
                  <a:pt x="2313533" y="183159"/>
                  <a:pt x="2314426" y="184052"/>
                </a:cubicBezTo>
                <a:cubicBezTo>
                  <a:pt x="2326630" y="193279"/>
                  <a:pt x="2338536" y="205185"/>
                  <a:pt x="2350145" y="219770"/>
                </a:cubicBezTo>
                <a:cubicBezTo>
                  <a:pt x="2367409" y="241499"/>
                  <a:pt x="2377529" y="262633"/>
                  <a:pt x="2380505" y="283171"/>
                </a:cubicBezTo>
                <a:cubicBezTo>
                  <a:pt x="2392114" y="260252"/>
                  <a:pt x="2408039" y="240011"/>
                  <a:pt x="2428279" y="222449"/>
                </a:cubicBezTo>
                <a:cubicBezTo>
                  <a:pt x="2458045" y="196851"/>
                  <a:pt x="2491234" y="184052"/>
                  <a:pt x="2527845" y="184052"/>
                </a:cubicBezTo>
                <a:cubicBezTo>
                  <a:pt x="2564755" y="184052"/>
                  <a:pt x="2597348" y="194916"/>
                  <a:pt x="2625625" y="216645"/>
                </a:cubicBezTo>
                <a:cubicBezTo>
                  <a:pt x="2649140" y="234802"/>
                  <a:pt x="2668041" y="259061"/>
                  <a:pt x="2682329" y="289422"/>
                </a:cubicBezTo>
                <a:cubicBezTo>
                  <a:pt x="2694830" y="316211"/>
                  <a:pt x="2701081" y="340916"/>
                  <a:pt x="2701081" y="363539"/>
                </a:cubicBezTo>
                <a:cubicBezTo>
                  <a:pt x="2701081" y="442417"/>
                  <a:pt x="2679203" y="508646"/>
                  <a:pt x="2635448" y="562224"/>
                </a:cubicBezTo>
                <a:cubicBezTo>
                  <a:pt x="2593181" y="613718"/>
                  <a:pt x="2543621" y="639466"/>
                  <a:pt x="2486769" y="639466"/>
                </a:cubicBezTo>
                <a:cubicBezTo>
                  <a:pt x="2466230" y="639466"/>
                  <a:pt x="2447627" y="635596"/>
                  <a:pt x="2430958" y="627857"/>
                </a:cubicBezTo>
                <a:cubicBezTo>
                  <a:pt x="2417564" y="621606"/>
                  <a:pt x="2401937" y="610593"/>
                  <a:pt x="2384077" y="594817"/>
                </a:cubicBezTo>
                <a:lnTo>
                  <a:pt x="2384077" y="690365"/>
                </a:lnTo>
                <a:cubicBezTo>
                  <a:pt x="2384077" y="707034"/>
                  <a:pt x="2387352" y="720726"/>
                  <a:pt x="2393900" y="731441"/>
                </a:cubicBezTo>
                <a:cubicBezTo>
                  <a:pt x="2397174" y="736502"/>
                  <a:pt x="2402830" y="742752"/>
                  <a:pt x="2410866" y="750194"/>
                </a:cubicBezTo>
                <a:cubicBezTo>
                  <a:pt x="2413545" y="752575"/>
                  <a:pt x="2414885" y="754659"/>
                  <a:pt x="2414885" y="756445"/>
                </a:cubicBezTo>
                <a:cubicBezTo>
                  <a:pt x="2414885" y="758528"/>
                  <a:pt x="2412727" y="760463"/>
                  <a:pt x="2408411" y="762249"/>
                </a:cubicBezTo>
                <a:cubicBezTo>
                  <a:pt x="2404095" y="764035"/>
                  <a:pt x="2399258" y="765970"/>
                  <a:pt x="2393900" y="768053"/>
                </a:cubicBezTo>
                <a:cubicBezTo>
                  <a:pt x="2384673" y="772220"/>
                  <a:pt x="2373957" y="778174"/>
                  <a:pt x="2361753" y="785913"/>
                </a:cubicBezTo>
                <a:cubicBezTo>
                  <a:pt x="2353419" y="790973"/>
                  <a:pt x="2345605" y="796479"/>
                  <a:pt x="2338313" y="802433"/>
                </a:cubicBezTo>
                <a:cubicBezTo>
                  <a:pt x="2331020" y="808386"/>
                  <a:pt x="2323653" y="814488"/>
                  <a:pt x="2316212" y="820738"/>
                </a:cubicBezTo>
                <a:cubicBezTo>
                  <a:pt x="2313830" y="821929"/>
                  <a:pt x="2311747" y="822524"/>
                  <a:pt x="2309961" y="822524"/>
                </a:cubicBezTo>
                <a:cubicBezTo>
                  <a:pt x="2306984" y="822524"/>
                  <a:pt x="2305794" y="819548"/>
                  <a:pt x="2306389" y="813595"/>
                </a:cubicBezTo>
                <a:cubicBezTo>
                  <a:pt x="2312342" y="797819"/>
                  <a:pt x="2317253" y="781969"/>
                  <a:pt x="2321123" y="766044"/>
                </a:cubicBezTo>
                <a:cubicBezTo>
                  <a:pt x="2324993" y="750119"/>
                  <a:pt x="2326927" y="733823"/>
                  <a:pt x="2326927" y="717154"/>
                </a:cubicBezTo>
                <a:lnTo>
                  <a:pt x="2326927" y="317104"/>
                </a:lnTo>
                <a:cubicBezTo>
                  <a:pt x="2326927" y="291505"/>
                  <a:pt x="2319039" y="270670"/>
                  <a:pt x="2303264" y="254596"/>
                </a:cubicBezTo>
                <a:cubicBezTo>
                  <a:pt x="2296715" y="247750"/>
                  <a:pt x="2285255" y="240011"/>
                  <a:pt x="2268884" y="231379"/>
                </a:cubicBezTo>
                <a:cubicBezTo>
                  <a:pt x="2267098" y="230486"/>
                  <a:pt x="2266205" y="229295"/>
                  <a:pt x="2266205" y="227807"/>
                </a:cubicBezTo>
                <a:cubicBezTo>
                  <a:pt x="2266205" y="226914"/>
                  <a:pt x="2266503" y="225872"/>
                  <a:pt x="2267098" y="224682"/>
                </a:cubicBezTo>
                <a:cubicBezTo>
                  <a:pt x="2267694" y="223491"/>
                  <a:pt x="2268289" y="222449"/>
                  <a:pt x="2268884" y="221556"/>
                </a:cubicBezTo>
                <a:cubicBezTo>
                  <a:pt x="2270373" y="219770"/>
                  <a:pt x="2272903" y="217389"/>
                  <a:pt x="2276475" y="214413"/>
                </a:cubicBezTo>
                <a:cubicBezTo>
                  <a:pt x="2281535" y="210245"/>
                  <a:pt x="2285553" y="206673"/>
                  <a:pt x="2288530" y="203697"/>
                </a:cubicBezTo>
                <a:cubicBezTo>
                  <a:pt x="2292995" y="199232"/>
                  <a:pt x="2296418" y="195660"/>
                  <a:pt x="2298799" y="192981"/>
                </a:cubicBezTo>
                <a:cubicBezTo>
                  <a:pt x="2301180" y="190302"/>
                  <a:pt x="2303412" y="187623"/>
                  <a:pt x="2305496" y="184945"/>
                </a:cubicBezTo>
                <a:cubicBezTo>
                  <a:pt x="2306389" y="183456"/>
                  <a:pt x="2308026" y="182712"/>
                  <a:pt x="2310407" y="182712"/>
                </a:cubicBezTo>
                <a:close/>
                <a:moveTo>
                  <a:pt x="1796057" y="182712"/>
                </a:moveTo>
                <a:cubicBezTo>
                  <a:pt x="1797843" y="182712"/>
                  <a:pt x="1799183" y="183159"/>
                  <a:pt x="1800076" y="184052"/>
                </a:cubicBezTo>
                <a:cubicBezTo>
                  <a:pt x="1812280" y="193279"/>
                  <a:pt x="1824186" y="205185"/>
                  <a:pt x="1835795" y="219770"/>
                </a:cubicBezTo>
                <a:cubicBezTo>
                  <a:pt x="1853059" y="241499"/>
                  <a:pt x="1863179" y="262633"/>
                  <a:pt x="1866156" y="283171"/>
                </a:cubicBezTo>
                <a:cubicBezTo>
                  <a:pt x="1877764" y="260252"/>
                  <a:pt x="1893689" y="240011"/>
                  <a:pt x="1913929" y="222449"/>
                </a:cubicBezTo>
                <a:cubicBezTo>
                  <a:pt x="1943695" y="196851"/>
                  <a:pt x="1976884" y="184052"/>
                  <a:pt x="2013495" y="184052"/>
                </a:cubicBezTo>
                <a:cubicBezTo>
                  <a:pt x="2050405" y="184052"/>
                  <a:pt x="2082998" y="194916"/>
                  <a:pt x="2111275" y="216645"/>
                </a:cubicBezTo>
                <a:cubicBezTo>
                  <a:pt x="2134790" y="234802"/>
                  <a:pt x="2153691" y="259061"/>
                  <a:pt x="2167979" y="289422"/>
                </a:cubicBezTo>
                <a:cubicBezTo>
                  <a:pt x="2180480" y="316211"/>
                  <a:pt x="2186731" y="340916"/>
                  <a:pt x="2186731" y="363539"/>
                </a:cubicBezTo>
                <a:cubicBezTo>
                  <a:pt x="2186731" y="442417"/>
                  <a:pt x="2164853" y="508646"/>
                  <a:pt x="2121098" y="562224"/>
                </a:cubicBezTo>
                <a:cubicBezTo>
                  <a:pt x="2078831" y="613718"/>
                  <a:pt x="2029271" y="639466"/>
                  <a:pt x="1972419" y="639466"/>
                </a:cubicBezTo>
                <a:cubicBezTo>
                  <a:pt x="1951881" y="639466"/>
                  <a:pt x="1933277" y="635596"/>
                  <a:pt x="1916608" y="627857"/>
                </a:cubicBezTo>
                <a:cubicBezTo>
                  <a:pt x="1903214" y="621606"/>
                  <a:pt x="1887587" y="610593"/>
                  <a:pt x="1869727" y="594817"/>
                </a:cubicBezTo>
                <a:lnTo>
                  <a:pt x="1869727" y="690365"/>
                </a:lnTo>
                <a:cubicBezTo>
                  <a:pt x="1869727" y="707034"/>
                  <a:pt x="1873002" y="720726"/>
                  <a:pt x="1879550" y="731441"/>
                </a:cubicBezTo>
                <a:cubicBezTo>
                  <a:pt x="1882824" y="736502"/>
                  <a:pt x="1888480" y="742752"/>
                  <a:pt x="1896516" y="750194"/>
                </a:cubicBezTo>
                <a:cubicBezTo>
                  <a:pt x="1899195" y="752575"/>
                  <a:pt x="1900535" y="754659"/>
                  <a:pt x="1900535" y="756445"/>
                </a:cubicBezTo>
                <a:cubicBezTo>
                  <a:pt x="1900535" y="758528"/>
                  <a:pt x="1898377" y="760463"/>
                  <a:pt x="1894061" y="762249"/>
                </a:cubicBezTo>
                <a:cubicBezTo>
                  <a:pt x="1889745" y="764035"/>
                  <a:pt x="1884908" y="765970"/>
                  <a:pt x="1879550" y="768053"/>
                </a:cubicBezTo>
                <a:cubicBezTo>
                  <a:pt x="1870323" y="772220"/>
                  <a:pt x="1859607" y="778174"/>
                  <a:pt x="1847403" y="785913"/>
                </a:cubicBezTo>
                <a:cubicBezTo>
                  <a:pt x="1839069" y="790973"/>
                  <a:pt x="1831255" y="796479"/>
                  <a:pt x="1823963" y="802433"/>
                </a:cubicBezTo>
                <a:cubicBezTo>
                  <a:pt x="1816670" y="808386"/>
                  <a:pt x="1809303" y="814488"/>
                  <a:pt x="1801862" y="820738"/>
                </a:cubicBezTo>
                <a:cubicBezTo>
                  <a:pt x="1799481" y="821929"/>
                  <a:pt x="1797397" y="822524"/>
                  <a:pt x="1795611" y="822524"/>
                </a:cubicBezTo>
                <a:cubicBezTo>
                  <a:pt x="1792634" y="822524"/>
                  <a:pt x="1791444" y="819548"/>
                  <a:pt x="1792039" y="813595"/>
                </a:cubicBezTo>
                <a:cubicBezTo>
                  <a:pt x="1797992" y="797819"/>
                  <a:pt x="1802904" y="781969"/>
                  <a:pt x="1806773" y="766044"/>
                </a:cubicBezTo>
                <a:cubicBezTo>
                  <a:pt x="1810643" y="750119"/>
                  <a:pt x="1812577" y="733823"/>
                  <a:pt x="1812577" y="717154"/>
                </a:cubicBezTo>
                <a:lnTo>
                  <a:pt x="1812577" y="317104"/>
                </a:lnTo>
                <a:cubicBezTo>
                  <a:pt x="1812577" y="291505"/>
                  <a:pt x="1804689" y="270670"/>
                  <a:pt x="1788914" y="254596"/>
                </a:cubicBezTo>
                <a:cubicBezTo>
                  <a:pt x="1782365" y="247750"/>
                  <a:pt x="1770906" y="240011"/>
                  <a:pt x="1754534" y="231379"/>
                </a:cubicBezTo>
                <a:cubicBezTo>
                  <a:pt x="1752748" y="230486"/>
                  <a:pt x="1751856" y="229295"/>
                  <a:pt x="1751856" y="227807"/>
                </a:cubicBezTo>
                <a:cubicBezTo>
                  <a:pt x="1751856" y="226914"/>
                  <a:pt x="1752153" y="225872"/>
                  <a:pt x="1752748" y="224682"/>
                </a:cubicBezTo>
                <a:cubicBezTo>
                  <a:pt x="1753344" y="223491"/>
                  <a:pt x="1753939" y="222449"/>
                  <a:pt x="1754534" y="221556"/>
                </a:cubicBezTo>
                <a:cubicBezTo>
                  <a:pt x="1756023" y="219770"/>
                  <a:pt x="1758553" y="217389"/>
                  <a:pt x="1762125" y="214413"/>
                </a:cubicBezTo>
                <a:cubicBezTo>
                  <a:pt x="1767185" y="210245"/>
                  <a:pt x="1771203" y="206673"/>
                  <a:pt x="1774180" y="203697"/>
                </a:cubicBezTo>
                <a:cubicBezTo>
                  <a:pt x="1778645" y="199232"/>
                  <a:pt x="1782068" y="195660"/>
                  <a:pt x="1784449" y="192981"/>
                </a:cubicBezTo>
                <a:cubicBezTo>
                  <a:pt x="1786830" y="190302"/>
                  <a:pt x="1789063" y="187623"/>
                  <a:pt x="1791146" y="184945"/>
                </a:cubicBezTo>
                <a:cubicBezTo>
                  <a:pt x="1792039" y="183456"/>
                  <a:pt x="1793676" y="182712"/>
                  <a:pt x="1796057" y="182712"/>
                </a:cubicBezTo>
                <a:close/>
                <a:moveTo>
                  <a:pt x="699959" y="100"/>
                </a:moveTo>
                <a:cubicBezTo>
                  <a:pt x="702945" y="-198"/>
                  <a:pt x="711905" y="174"/>
                  <a:pt x="726839" y="1216"/>
                </a:cubicBezTo>
                <a:cubicBezTo>
                  <a:pt x="741773" y="2258"/>
                  <a:pt x="752228" y="2779"/>
                  <a:pt x="758205" y="2779"/>
                </a:cubicBezTo>
                <a:cubicBezTo>
                  <a:pt x="770153" y="2779"/>
                  <a:pt x="782324" y="2332"/>
                  <a:pt x="794719" y="1439"/>
                </a:cubicBezTo>
                <a:cubicBezTo>
                  <a:pt x="807113" y="546"/>
                  <a:pt x="814057" y="100"/>
                  <a:pt x="815550" y="100"/>
                </a:cubicBezTo>
                <a:cubicBezTo>
                  <a:pt x="820926" y="100"/>
                  <a:pt x="823615" y="1737"/>
                  <a:pt x="823615" y="5011"/>
                </a:cubicBezTo>
                <a:cubicBezTo>
                  <a:pt x="823615" y="6797"/>
                  <a:pt x="823012" y="8434"/>
                  <a:pt x="821808" y="9923"/>
                </a:cubicBezTo>
                <a:cubicBezTo>
                  <a:pt x="821203" y="10816"/>
                  <a:pt x="815020" y="15727"/>
                  <a:pt x="803258" y="24657"/>
                </a:cubicBezTo>
                <a:cubicBezTo>
                  <a:pt x="793909" y="31800"/>
                  <a:pt x="789235" y="38200"/>
                  <a:pt x="789235" y="43856"/>
                </a:cubicBezTo>
                <a:lnTo>
                  <a:pt x="789235" y="139403"/>
                </a:lnTo>
                <a:cubicBezTo>
                  <a:pt x="812750" y="150416"/>
                  <a:pt x="841325" y="160313"/>
                  <a:pt x="874960" y="169095"/>
                </a:cubicBezTo>
                <a:cubicBezTo>
                  <a:pt x="908595" y="177875"/>
                  <a:pt x="938659" y="182266"/>
                  <a:pt x="965150" y="182266"/>
                </a:cubicBezTo>
                <a:cubicBezTo>
                  <a:pt x="986284" y="182266"/>
                  <a:pt x="1002655" y="181224"/>
                  <a:pt x="1014263" y="179140"/>
                </a:cubicBezTo>
                <a:cubicBezTo>
                  <a:pt x="1032420" y="175866"/>
                  <a:pt x="1053256" y="168871"/>
                  <a:pt x="1076771" y="158155"/>
                </a:cubicBezTo>
                <a:lnTo>
                  <a:pt x="1076771" y="43856"/>
                </a:lnTo>
                <a:cubicBezTo>
                  <a:pt x="1076771" y="38200"/>
                  <a:pt x="1072306" y="31800"/>
                  <a:pt x="1063377" y="24657"/>
                </a:cubicBezTo>
                <a:cubicBezTo>
                  <a:pt x="1056828" y="19596"/>
                  <a:pt x="1050280" y="14388"/>
                  <a:pt x="1043731" y="9030"/>
                </a:cubicBezTo>
                <a:cubicBezTo>
                  <a:pt x="1042838" y="7839"/>
                  <a:pt x="1042615" y="6053"/>
                  <a:pt x="1043062" y="3672"/>
                </a:cubicBezTo>
                <a:cubicBezTo>
                  <a:pt x="1043508" y="1291"/>
                  <a:pt x="1045815" y="100"/>
                  <a:pt x="1049982" y="100"/>
                </a:cubicBezTo>
                <a:cubicBezTo>
                  <a:pt x="1052959" y="-198"/>
                  <a:pt x="1061888" y="174"/>
                  <a:pt x="1076771" y="1216"/>
                </a:cubicBezTo>
                <a:cubicBezTo>
                  <a:pt x="1091654" y="2258"/>
                  <a:pt x="1102072" y="2779"/>
                  <a:pt x="1108025" y="2779"/>
                </a:cubicBezTo>
                <a:cubicBezTo>
                  <a:pt x="1119931" y="2779"/>
                  <a:pt x="1132061" y="2332"/>
                  <a:pt x="1144414" y="1439"/>
                </a:cubicBezTo>
                <a:cubicBezTo>
                  <a:pt x="1156766" y="546"/>
                  <a:pt x="1163687" y="100"/>
                  <a:pt x="1165175" y="100"/>
                </a:cubicBezTo>
                <a:cubicBezTo>
                  <a:pt x="1170533" y="100"/>
                  <a:pt x="1173212" y="1737"/>
                  <a:pt x="1173212" y="5011"/>
                </a:cubicBezTo>
                <a:cubicBezTo>
                  <a:pt x="1173212" y="6797"/>
                  <a:pt x="1172616" y="8434"/>
                  <a:pt x="1171426" y="9923"/>
                </a:cubicBezTo>
                <a:cubicBezTo>
                  <a:pt x="1170831" y="10816"/>
                  <a:pt x="1164729" y="15727"/>
                  <a:pt x="1153120" y="24657"/>
                </a:cubicBezTo>
                <a:cubicBezTo>
                  <a:pt x="1143893" y="31805"/>
                  <a:pt x="1139279" y="38209"/>
                  <a:pt x="1139279" y="43869"/>
                </a:cubicBezTo>
                <a:lnTo>
                  <a:pt x="1139279" y="581855"/>
                </a:lnTo>
                <a:cubicBezTo>
                  <a:pt x="1139279" y="587516"/>
                  <a:pt x="1143744" y="593771"/>
                  <a:pt x="1152673" y="600622"/>
                </a:cubicBezTo>
                <a:cubicBezTo>
                  <a:pt x="1164580" y="609686"/>
                  <a:pt x="1170831" y="614656"/>
                  <a:pt x="1171426" y="615530"/>
                </a:cubicBezTo>
                <a:cubicBezTo>
                  <a:pt x="1172021" y="616116"/>
                  <a:pt x="1172468" y="616993"/>
                  <a:pt x="1172765" y="618160"/>
                </a:cubicBezTo>
                <a:cubicBezTo>
                  <a:pt x="1173063" y="619039"/>
                  <a:pt x="1173212" y="619772"/>
                  <a:pt x="1173212" y="620358"/>
                </a:cubicBezTo>
                <a:cubicBezTo>
                  <a:pt x="1173212" y="623571"/>
                  <a:pt x="1170533" y="625178"/>
                  <a:pt x="1165175" y="625178"/>
                </a:cubicBezTo>
                <a:cubicBezTo>
                  <a:pt x="1162198" y="625476"/>
                  <a:pt x="1153343" y="625104"/>
                  <a:pt x="1138609" y="624062"/>
                </a:cubicBezTo>
                <a:cubicBezTo>
                  <a:pt x="1123875" y="623020"/>
                  <a:pt x="1113681" y="622499"/>
                  <a:pt x="1108025" y="622499"/>
                </a:cubicBezTo>
                <a:cubicBezTo>
                  <a:pt x="1098500" y="622499"/>
                  <a:pt x="1084213" y="623243"/>
                  <a:pt x="1065163" y="624732"/>
                </a:cubicBezTo>
                <a:cubicBezTo>
                  <a:pt x="1058019" y="625327"/>
                  <a:pt x="1052959" y="625476"/>
                  <a:pt x="1049982" y="625178"/>
                </a:cubicBezTo>
                <a:cubicBezTo>
                  <a:pt x="1044922" y="625178"/>
                  <a:pt x="1042392" y="623392"/>
                  <a:pt x="1042392" y="619820"/>
                </a:cubicBezTo>
                <a:cubicBezTo>
                  <a:pt x="1042392" y="618332"/>
                  <a:pt x="1042838" y="617141"/>
                  <a:pt x="1043731" y="616248"/>
                </a:cubicBezTo>
                <a:cubicBezTo>
                  <a:pt x="1044624" y="615058"/>
                  <a:pt x="1051024" y="609849"/>
                  <a:pt x="1062930" y="600622"/>
                </a:cubicBezTo>
                <a:cubicBezTo>
                  <a:pt x="1072157" y="593478"/>
                  <a:pt x="1076771" y="587078"/>
                  <a:pt x="1076771" y="581423"/>
                </a:cubicBezTo>
                <a:lnTo>
                  <a:pt x="1076771" y="192088"/>
                </a:lnTo>
                <a:cubicBezTo>
                  <a:pt x="1060102" y="199232"/>
                  <a:pt x="1040978" y="204441"/>
                  <a:pt x="1019398" y="207715"/>
                </a:cubicBezTo>
                <a:cubicBezTo>
                  <a:pt x="997818" y="210989"/>
                  <a:pt x="976461" y="212627"/>
                  <a:pt x="955327" y="212627"/>
                </a:cubicBezTo>
                <a:cubicBezTo>
                  <a:pt x="931515" y="212627"/>
                  <a:pt x="903833" y="209204"/>
                  <a:pt x="872281" y="202357"/>
                </a:cubicBezTo>
                <a:cubicBezTo>
                  <a:pt x="840730" y="195511"/>
                  <a:pt x="813048" y="186730"/>
                  <a:pt x="789235" y="176015"/>
                </a:cubicBezTo>
                <a:lnTo>
                  <a:pt x="789235" y="581848"/>
                </a:lnTo>
                <a:cubicBezTo>
                  <a:pt x="789235" y="587508"/>
                  <a:pt x="793758" y="593766"/>
                  <a:pt x="802804" y="600622"/>
                </a:cubicBezTo>
                <a:cubicBezTo>
                  <a:pt x="814869" y="609686"/>
                  <a:pt x="821203" y="614656"/>
                  <a:pt x="821808" y="615530"/>
                </a:cubicBezTo>
                <a:cubicBezTo>
                  <a:pt x="822408" y="616116"/>
                  <a:pt x="822859" y="616993"/>
                  <a:pt x="823161" y="618160"/>
                </a:cubicBezTo>
                <a:cubicBezTo>
                  <a:pt x="823463" y="619039"/>
                  <a:pt x="823615" y="619772"/>
                  <a:pt x="823615" y="620358"/>
                </a:cubicBezTo>
                <a:cubicBezTo>
                  <a:pt x="823615" y="623571"/>
                  <a:pt x="820926" y="625178"/>
                  <a:pt x="815550" y="625178"/>
                </a:cubicBezTo>
                <a:cubicBezTo>
                  <a:pt x="812564" y="625476"/>
                  <a:pt x="803679" y="625104"/>
                  <a:pt x="788893" y="624062"/>
                </a:cubicBezTo>
                <a:cubicBezTo>
                  <a:pt x="774108" y="623020"/>
                  <a:pt x="763879" y="622499"/>
                  <a:pt x="758205" y="622499"/>
                </a:cubicBezTo>
                <a:cubicBezTo>
                  <a:pt x="748647" y="622499"/>
                  <a:pt x="734311" y="623243"/>
                  <a:pt x="715196" y="624732"/>
                </a:cubicBezTo>
                <a:cubicBezTo>
                  <a:pt x="708029" y="625327"/>
                  <a:pt x="702952" y="625476"/>
                  <a:pt x="699966" y="625178"/>
                </a:cubicBezTo>
                <a:cubicBezTo>
                  <a:pt x="694888" y="625178"/>
                  <a:pt x="692348" y="623392"/>
                  <a:pt x="692348" y="619820"/>
                </a:cubicBezTo>
                <a:cubicBezTo>
                  <a:pt x="692348" y="618332"/>
                  <a:pt x="692795" y="617141"/>
                  <a:pt x="693688" y="616248"/>
                </a:cubicBezTo>
                <a:cubicBezTo>
                  <a:pt x="694581" y="615058"/>
                  <a:pt x="700980" y="609849"/>
                  <a:pt x="712886" y="600622"/>
                </a:cubicBezTo>
                <a:cubicBezTo>
                  <a:pt x="722114" y="593478"/>
                  <a:pt x="726727" y="587078"/>
                  <a:pt x="726727" y="581423"/>
                </a:cubicBezTo>
                <a:lnTo>
                  <a:pt x="726727" y="172443"/>
                </a:lnTo>
                <a:cubicBezTo>
                  <a:pt x="722560" y="171848"/>
                  <a:pt x="718988" y="171550"/>
                  <a:pt x="716012" y="171550"/>
                </a:cubicBezTo>
                <a:cubicBezTo>
                  <a:pt x="696366" y="171550"/>
                  <a:pt x="678507" y="176164"/>
                  <a:pt x="662434" y="185391"/>
                </a:cubicBezTo>
                <a:cubicBezTo>
                  <a:pt x="643384" y="196404"/>
                  <a:pt x="633859" y="210841"/>
                  <a:pt x="633859" y="228700"/>
                </a:cubicBezTo>
                <a:cubicBezTo>
                  <a:pt x="633859" y="237332"/>
                  <a:pt x="635793" y="244327"/>
                  <a:pt x="639663" y="249685"/>
                </a:cubicBezTo>
                <a:cubicBezTo>
                  <a:pt x="642044" y="252959"/>
                  <a:pt x="645765" y="256084"/>
                  <a:pt x="650825" y="259061"/>
                </a:cubicBezTo>
                <a:cubicBezTo>
                  <a:pt x="655885" y="262038"/>
                  <a:pt x="662731" y="263526"/>
                  <a:pt x="671363" y="263526"/>
                </a:cubicBezTo>
                <a:cubicBezTo>
                  <a:pt x="675233" y="263526"/>
                  <a:pt x="677912" y="263228"/>
                  <a:pt x="679400" y="262633"/>
                </a:cubicBezTo>
                <a:cubicBezTo>
                  <a:pt x="682972" y="261740"/>
                  <a:pt x="684758" y="262782"/>
                  <a:pt x="684758" y="265758"/>
                </a:cubicBezTo>
                <a:cubicBezTo>
                  <a:pt x="684758" y="267544"/>
                  <a:pt x="683567" y="269479"/>
                  <a:pt x="681186" y="271563"/>
                </a:cubicBezTo>
                <a:cubicBezTo>
                  <a:pt x="676126" y="276027"/>
                  <a:pt x="670619" y="279599"/>
                  <a:pt x="664666" y="282278"/>
                </a:cubicBezTo>
                <a:cubicBezTo>
                  <a:pt x="655736" y="286445"/>
                  <a:pt x="646658" y="288529"/>
                  <a:pt x="637431" y="288529"/>
                </a:cubicBezTo>
                <a:cubicBezTo>
                  <a:pt x="622548" y="288529"/>
                  <a:pt x="609897" y="284511"/>
                  <a:pt x="599479" y="276474"/>
                </a:cubicBezTo>
                <a:cubicBezTo>
                  <a:pt x="586680" y="266651"/>
                  <a:pt x="580281" y="252810"/>
                  <a:pt x="580281" y="234951"/>
                </a:cubicBezTo>
                <a:cubicBezTo>
                  <a:pt x="580281" y="215008"/>
                  <a:pt x="585638" y="197893"/>
                  <a:pt x="596354" y="183605"/>
                </a:cubicBezTo>
                <a:cubicBezTo>
                  <a:pt x="605581" y="171699"/>
                  <a:pt x="618976" y="161132"/>
                  <a:pt x="636538" y="151905"/>
                </a:cubicBezTo>
                <a:cubicBezTo>
                  <a:pt x="645765" y="146845"/>
                  <a:pt x="657076" y="142826"/>
                  <a:pt x="670470" y="139850"/>
                </a:cubicBezTo>
                <a:cubicBezTo>
                  <a:pt x="687139" y="135980"/>
                  <a:pt x="705892" y="134045"/>
                  <a:pt x="726727" y="134045"/>
                </a:cubicBezTo>
                <a:lnTo>
                  <a:pt x="726727" y="43856"/>
                </a:lnTo>
                <a:cubicBezTo>
                  <a:pt x="726727" y="38200"/>
                  <a:pt x="722263" y="31800"/>
                  <a:pt x="713333" y="24657"/>
                </a:cubicBezTo>
                <a:cubicBezTo>
                  <a:pt x="706784" y="19596"/>
                  <a:pt x="700236" y="14388"/>
                  <a:pt x="693688" y="9030"/>
                </a:cubicBezTo>
                <a:cubicBezTo>
                  <a:pt x="692795" y="7839"/>
                  <a:pt x="692571" y="6053"/>
                  <a:pt x="693018" y="3672"/>
                </a:cubicBezTo>
                <a:cubicBezTo>
                  <a:pt x="693464" y="1291"/>
                  <a:pt x="695778" y="100"/>
                  <a:pt x="699959" y="100"/>
                </a:cubicBezTo>
                <a:close/>
              </a:path>
            </a:pathLst>
          </a:custGeom>
        </p:spPr>
      </p:pic>
    </p:spTree>
    <p:extLst>
      <p:ext uri="{BB962C8B-B14F-4D97-AF65-F5344CB8AC3E}">
        <p14:creationId xmlns:p14="http://schemas.microsoft.com/office/powerpoint/2010/main" val="4097763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6512" l="1418" r="100000"/>
                    </a14:imgEffect>
                  </a14:imgLayer>
                </a14:imgProps>
              </a:ext>
            </a:extLst>
          </a:blip>
          <a:stretch>
            <a:fillRect/>
          </a:stretch>
        </p:blipFill>
        <p:spPr>
          <a:xfrm>
            <a:off x="2016832" y="415113"/>
            <a:ext cx="7390476" cy="6552381"/>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6512" l="1418" r="100000"/>
                    </a14:imgEffect>
                  </a14:imgLayer>
                </a14:imgProps>
              </a:ext>
            </a:extLst>
          </a:blip>
          <a:srcRect l="24124" t="27641" r="24557" b="44628"/>
          <a:stretch>
            <a:fillRect/>
          </a:stretch>
        </p:blipFill>
        <p:spPr>
          <a:xfrm>
            <a:off x="3799678" y="2226288"/>
            <a:ext cx="3792736" cy="1816994"/>
          </a:xfrm>
          <a:custGeom>
            <a:avLst/>
            <a:gdLst/>
            <a:ahLst/>
            <a:cxnLst/>
            <a:rect l="l" t="t" r="r" b="b"/>
            <a:pathLst>
              <a:path w="3792736" h="1816994">
                <a:moveTo>
                  <a:pt x="3578870" y="1455341"/>
                </a:moveTo>
                <a:cubicBezTo>
                  <a:pt x="3546127" y="1455341"/>
                  <a:pt x="3517552" y="1466057"/>
                  <a:pt x="3493145" y="1487488"/>
                </a:cubicBezTo>
                <a:cubicBezTo>
                  <a:pt x="3468737" y="1508920"/>
                  <a:pt x="3456533" y="1535411"/>
                  <a:pt x="3456533" y="1566963"/>
                </a:cubicBezTo>
                <a:cubicBezTo>
                  <a:pt x="3456533" y="1600598"/>
                  <a:pt x="3468960" y="1628950"/>
                  <a:pt x="3493814" y="1652018"/>
                </a:cubicBezTo>
                <a:cubicBezTo>
                  <a:pt x="3518669" y="1675086"/>
                  <a:pt x="3548211" y="1686620"/>
                  <a:pt x="3582441" y="1686620"/>
                </a:cubicBezTo>
                <a:cubicBezTo>
                  <a:pt x="3622030" y="1686620"/>
                  <a:pt x="3653804" y="1675384"/>
                  <a:pt x="3677766" y="1652911"/>
                </a:cubicBezTo>
                <a:cubicBezTo>
                  <a:pt x="3701727" y="1630438"/>
                  <a:pt x="3713708" y="1601491"/>
                  <a:pt x="3713708" y="1566070"/>
                </a:cubicBezTo>
                <a:cubicBezTo>
                  <a:pt x="3713708" y="1532434"/>
                  <a:pt x="3701281" y="1505571"/>
                  <a:pt x="3676426" y="1485479"/>
                </a:cubicBezTo>
                <a:cubicBezTo>
                  <a:pt x="3651572" y="1465387"/>
                  <a:pt x="3619053" y="1455341"/>
                  <a:pt x="3578870" y="1455341"/>
                </a:cubicBezTo>
                <a:close/>
                <a:moveTo>
                  <a:pt x="2263527" y="1308895"/>
                </a:moveTo>
                <a:cubicBezTo>
                  <a:pt x="2221259" y="1308895"/>
                  <a:pt x="2186434" y="1326903"/>
                  <a:pt x="2159049" y="1362919"/>
                </a:cubicBezTo>
                <a:cubicBezTo>
                  <a:pt x="2133451" y="1396852"/>
                  <a:pt x="2120652" y="1437184"/>
                  <a:pt x="2120652" y="1483916"/>
                </a:cubicBezTo>
                <a:cubicBezTo>
                  <a:pt x="2120652" y="1511599"/>
                  <a:pt x="2127349" y="1539281"/>
                  <a:pt x="2140743" y="1566963"/>
                </a:cubicBezTo>
                <a:cubicBezTo>
                  <a:pt x="2152054" y="1590477"/>
                  <a:pt x="2166193" y="1610420"/>
                  <a:pt x="2183159" y="1626791"/>
                </a:cubicBezTo>
                <a:cubicBezTo>
                  <a:pt x="2203400" y="1596728"/>
                  <a:pt x="2219176" y="1573362"/>
                  <a:pt x="2230487" y="1556693"/>
                </a:cubicBezTo>
                <a:cubicBezTo>
                  <a:pt x="2248644" y="1529904"/>
                  <a:pt x="2264122" y="1507431"/>
                  <a:pt x="2276921" y="1489274"/>
                </a:cubicBezTo>
                <a:cubicBezTo>
                  <a:pt x="2293292" y="1466057"/>
                  <a:pt x="2309663" y="1442840"/>
                  <a:pt x="2326034" y="1419623"/>
                </a:cubicBezTo>
                <a:cubicBezTo>
                  <a:pt x="2342108" y="1394620"/>
                  <a:pt x="2350145" y="1375570"/>
                  <a:pt x="2350145" y="1362473"/>
                </a:cubicBezTo>
                <a:cubicBezTo>
                  <a:pt x="2350145" y="1344911"/>
                  <a:pt x="2340620" y="1331219"/>
                  <a:pt x="2321570" y="1321396"/>
                </a:cubicBezTo>
                <a:cubicBezTo>
                  <a:pt x="2305496" y="1313062"/>
                  <a:pt x="2286148" y="1308895"/>
                  <a:pt x="2263527" y="1308895"/>
                </a:cubicBezTo>
                <a:close/>
                <a:moveTo>
                  <a:pt x="819447" y="1281659"/>
                </a:moveTo>
                <a:cubicBezTo>
                  <a:pt x="820638" y="1281659"/>
                  <a:pt x="821680" y="1282403"/>
                  <a:pt x="822573" y="1283892"/>
                </a:cubicBezTo>
                <a:cubicBezTo>
                  <a:pt x="823763" y="1285380"/>
                  <a:pt x="823912" y="1287538"/>
                  <a:pt x="823019" y="1290366"/>
                </a:cubicBezTo>
                <a:cubicBezTo>
                  <a:pt x="822126" y="1293193"/>
                  <a:pt x="821085" y="1295202"/>
                  <a:pt x="819894" y="1296393"/>
                </a:cubicBezTo>
                <a:cubicBezTo>
                  <a:pt x="793402" y="1330624"/>
                  <a:pt x="773013" y="1365300"/>
                  <a:pt x="758726" y="1400424"/>
                </a:cubicBezTo>
                <a:cubicBezTo>
                  <a:pt x="741759" y="1441798"/>
                  <a:pt x="733276" y="1483321"/>
                  <a:pt x="733276" y="1524993"/>
                </a:cubicBezTo>
                <a:cubicBezTo>
                  <a:pt x="733276" y="1572618"/>
                  <a:pt x="744215" y="1611760"/>
                  <a:pt x="766093" y="1642418"/>
                </a:cubicBezTo>
                <a:cubicBezTo>
                  <a:pt x="787970" y="1673077"/>
                  <a:pt x="817215" y="1688406"/>
                  <a:pt x="853827" y="1688406"/>
                </a:cubicBezTo>
                <a:cubicBezTo>
                  <a:pt x="878830" y="1688406"/>
                  <a:pt x="903014" y="1680816"/>
                  <a:pt x="926380" y="1665636"/>
                </a:cubicBezTo>
                <a:cubicBezTo>
                  <a:pt x="949746" y="1650455"/>
                  <a:pt x="965745" y="1632149"/>
                  <a:pt x="974377" y="1610718"/>
                </a:cubicBezTo>
                <a:lnTo>
                  <a:pt x="974377" y="1337470"/>
                </a:lnTo>
                <a:cubicBezTo>
                  <a:pt x="974377" y="1332112"/>
                  <a:pt x="970657" y="1326010"/>
                  <a:pt x="963215" y="1319164"/>
                </a:cubicBezTo>
                <a:cubicBezTo>
                  <a:pt x="957262" y="1314401"/>
                  <a:pt x="951458" y="1309490"/>
                  <a:pt x="945802" y="1304430"/>
                </a:cubicBezTo>
                <a:cubicBezTo>
                  <a:pt x="944017" y="1302644"/>
                  <a:pt x="943123" y="1300858"/>
                  <a:pt x="943123" y="1299072"/>
                </a:cubicBezTo>
                <a:cubicBezTo>
                  <a:pt x="943123" y="1295500"/>
                  <a:pt x="946100" y="1293714"/>
                  <a:pt x="952053" y="1293714"/>
                </a:cubicBezTo>
                <a:cubicBezTo>
                  <a:pt x="955327" y="1293714"/>
                  <a:pt x="963959" y="1294161"/>
                  <a:pt x="977949" y="1295054"/>
                </a:cubicBezTo>
                <a:cubicBezTo>
                  <a:pt x="991939" y="1295947"/>
                  <a:pt x="1000273" y="1296393"/>
                  <a:pt x="1002952" y="1296393"/>
                </a:cubicBezTo>
                <a:cubicBezTo>
                  <a:pt x="1015156" y="1296393"/>
                  <a:pt x="1024607" y="1296170"/>
                  <a:pt x="1031304" y="1295723"/>
                </a:cubicBezTo>
                <a:cubicBezTo>
                  <a:pt x="1038001" y="1295277"/>
                  <a:pt x="1045815" y="1294607"/>
                  <a:pt x="1054745" y="1293714"/>
                </a:cubicBezTo>
                <a:cubicBezTo>
                  <a:pt x="1060102" y="1293714"/>
                  <a:pt x="1062781" y="1295649"/>
                  <a:pt x="1062781" y="1299518"/>
                </a:cubicBezTo>
                <a:cubicBezTo>
                  <a:pt x="1062781" y="1301602"/>
                  <a:pt x="1061888" y="1303537"/>
                  <a:pt x="1060102" y="1305323"/>
                </a:cubicBezTo>
                <a:cubicBezTo>
                  <a:pt x="1053256" y="1310681"/>
                  <a:pt x="1047750" y="1315145"/>
                  <a:pt x="1043583" y="1318717"/>
                </a:cubicBezTo>
                <a:cubicBezTo>
                  <a:pt x="1035546" y="1325563"/>
                  <a:pt x="1031527" y="1331814"/>
                  <a:pt x="1031527" y="1337470"/>
                </a:cubicBezTo>
                <a:lnTo>
                  <a:pt x="1031527" y="1600895"/>
                </a:lnTo>
                <a:cubicBezTo>
                  <a:pt x="1031527" y="1625899"/>
                  <a:pt x="1037927" y="1645693"/>
                  <a:pt x="1050726" y="1660278"/>
                </a:cubicBezTo>
                <a:cubicBezTo>
                  <a:pt x="1054893" y="1665040"/>
                  <a:pt x="1064567" y="1672333"/>
                  <a:pt x="1079748" y="1682156"/>
                </a:cubicBezTo>
                <a:cubicBezTo>
                  <a:pt x="1081831" y="1683346"/>
                  <a:pt x="1082873" y="1685281"/>
                  <a:pt x="1082873" y="1687960"/>
                </a:cubicBezTo>
                <a:cubicBezTo>
                  <a:pt x="1082873" y="1689150"/>
                  <a:pt x="1082427" y="1690490"/>
                  <a:pt x="1081534" y="1691978"/>
                </a:cubicBezTo>
                <a:cubicBezTo>
                  <a:pt x="1080938" y="1692871"/>
                  <a:pt x="1077218" y="1695997"/>
                  <a:pt x="1070372" y="1701354"/>
                </a:cubicBezTo>
                <a:cubicBezTo>
                  <a:pt x="1067395" y="1703736"/>
                  <a:pt x="1063972" y="1706861"/>
                  <a:pt x="1060102" y="1710731"/>
                </a:cubicBezTo>
                <a:cubicBezTo>
                  <a:pt x="1056233" y="1714600"/>
                  <a:pt x="1052810" y="1718321"/>
                  <a:pt x="1049833" y="1721893"/>
                </a:cubicBezTo>
                <a:cubicBezTo>
                  <a:pt x="1049238" y="1722786"/>
                  <a:pt x="1047303" y="1725316"/>
                  <a:pt x="1044029" y="1729483"/>
                </a:cubicBezTo>
                <a:cubicBezTo>
                  <a:pt x="1042838" y="1731566"/>
                  <a:pt x="1041350" y="1732608"/>
                  <a:pt x="1039564" y="1732608"/>
                </a:cubicBezTo>
                <a:cubicBezTo>
                  <a:pt x="1037778" y="1732608"/>
                  <a:pt x="1035695" y="1731864"/>
                  <a:pt x="1033313" y="1730376"/>
                </a:cubicBezTo>
                <a:cubicBezTo>
                  <a:pt x="1021705" y="1722934"/>
                  <a:pt x="1010840" y="1713112"/>
                  <a:pt x="1000720" y="1700908"/>
                </a:cubicBezTo>
                <a:cubicBezTo>
                  <a:pt x="986135" y="1683049"/>
                  <a:pt x="978842" y="1664891"/>
                  <a:pt x="978842" y="1646437"/>
                </a:cubicBezTo>
                <a:cubicBezTo>
                  <a:pt x="969020" y="1666975"/>
                  <a:pt x="953542" y="1685579"/>
                  <a:pt x="932408" y="1702247"/>
                </a:cubicBezTo>
                <a:cubicBezTo>
                  <a:pt x="905321" y="1723381"/>
                  <a:pt x="876746" y="1733948"/>
                  <a:pt x="846683" y="1733948"/>
                </a:cubicBezTo>
                <a:cubicBezTo>
                  <a:pt x="792212" y="1733948"/>
                  <a:pt x="750242" y="1715940"/>
                  <a:pt x="720774" y="1679923"/>
                </a:cubicBezTo>
                <a:cubicBezTo>
                  <a:pt x="695176" y="1648669"/>
                  <a:pt x="682377" y="1609230"/>
                  <a:pt x="682377" y="1561605"/>
                </a:cubicBezTo>
                <a:cubicBezTo>
                  <a:pt x="682377" y="1533923"/>
                  <a:pt x="685800" y="1507729"/>
                  <a:pt x="692646" y="1483024"/>
                </a:cubicBezTo>
                <a:cubicBezTo>
                  <a:pt x="698301" y="1462188"/>
                  <a:pt x="706785" y="1440608"/>
                  <a:pt x="718095" y="1418283"/>
                </a:cubicBezTo>
                <a:cubicBezTo>
                  <a:pt x="722263" y="1410247"/>
                  <a:pt x="732681" y="1391643"/>
                  <a:pt x="749349" y="1362473"/>
                </a:cubicBezTo>
                <a:cubicBezTo>
                  <a:pt x="750838" y="1359199"/>
                  <a:pt x="748754" y="1355627"/>
                  <a:pt x="743099" y="1351757"/>
                </a:cubicBezTo>
                <a:cubicBezTo>
                  <a:pt x="739527" y="1349376"/>
                  <a:pt x="732681" y="1346102"/>
                  <a:pt x="722560" y="1341934"/>
                </a:cubicBezTo>
                <a:cubicBezTo>
                  <a:pt x="717202" y="1339256"/>
                  <a:pt x="711845" y="1336577"/>
                  <a:pt x="706487" y="1333898"/>
                </a:cubicBezTo>
                <a:cubicBezTo>
                  <a:pt x="704106" y="1333005"/>
                  <a:pt x="702915" y="1331516"/>
                  <a:pt x="702915" y="1329433"/>
                </a:cubicBezTo>
                <a:cubicBezTo>
                  <a:pt x="702915" y="1327349"/>
                  <a:pt x="705371" y="1325712"/>
                  <a:pt x="710282" y="1324522"/>
                </a:cubicBezTo>
                <a:cubicBezTo>
                  <a:pt x="715193" y="1323331"/>
                  <a:pt x="720328" y="1322140"/>
                  <a:pt x="725686" y="1320950"/>
                </a:cubicBezTo>
                <a:cubicBezTo>
                  <a:pt x="734913" y="1318866"/>
                  <a:pt x="744959" y="1315815"/>
                  <a:pt x="755823" y="1311797"/>
                </a:cubicBezTo>
                <a:cubicBezTo>
                  <a:pt x="766688" y="1307778"/>
                  <a:pt x="776882" y="1303239"/>
                  <a:pt x="786408" y="1298179"/>
                </a:cubicBezTo>
                <a:cubicBezTo>
                  <a:pt x="795933" y="1293119"/>
                  <a:pt x="805309" y="1288059"/>
                  <a:pt x="814536" y="1282999"/>
                </a:cubicBezTo>
                <a:cubicBezTo>
                  <a:pt x="816917" y="1282106"/>
                  <a:pt x="818554" y="1281659"/>
                  <a:pt x="819447" y="1281659"/>
                </a:cubicBezTo>
                <a:close/>
                <a:moveTo>
                  <a:pt x="3536007" y="1279427"/>
                </a:moveTo>
                <a:cubicBezTo>
                  <a:pt x="3569047" y="1279427"/>
                  <a:pt x="3601640" y="1289919"/>
                  <a:pt x="3633787" y="1310904"/>
                </a:cubicBezTo>
                <a:cubicBezTo>
                  <a:pt x="3665934" y="1331889"/>
                  <a:pt x="3691979" y="1360389"/>
                  <a:pt x="3711922" y="1396406"/>
                </a:cubicBezTo>
                <a:cubicBezTo>
                  <a:pt x="3725912" y="1421706"/>
                  <a:pt x="3737074" y="1453109"/>
                  <a:pt x="3745408" y="1490614"/>
                </a:cubicBezTo>
                <a:cubicBezTo>
                  <a:pt x="3750766" y="1514426"/>
                  <a:pt x="3755826" y="1547094"/>
                  <a:pt x="3760589" y="1588617"/>
                </a:cubicBezTo>
                <a:cubicBezTo>
                  <a:pt x="3765351" y="1630140"/>
                  <a:pt x="3769370" y="1658641"/>
                  <a:pt x="3772644" y="1674119"/>
                </a:cubicBezTo>
                <a:cubicBezTo>
                  <a:pt x="3774132" y="1681858"/>
                  <a:pt x="3776960" y="1689299"/>
                  <a:pt x="3781127" y="1696443"/>
                </a:cubicBezTo>
                <a:cubicBezTo>
                  <a:pt x="3785592" y="1702991"/>
                  <a:pt x="3788420" y="1707159"/>
                  <a:pt x="3789610" y="1708945"/>
                </a:cubicBezTo>
                <a:cubicBezTo>
                  <a:pt x="3791694" y="1712219"/>
                  <a:pt x="3792736" y="1714600"/>
                  <a:pt x="3792736" y="1716088"/>
                </a:cubicBezTo>
                <a:cubicBezTo>
                  <a:pt x="3792736" y="1719065"/>
                  <a:pt x="3790503" y="1720553"/>
                  <a:pt x="3786038" y="1720553"/>
                </a:cubicBezTo>
                <a:cubicBezTo>
                  <a:pt x="3784848" y="1720553"/>
                  <a:pt x="3779936" y="1720107"/>
                  <a:pt x="3771304" y="1719214"/>
                </a:cubicBezTo>
                <a:cubicBezTo>
                  <a:pt x="3762672" y="1718321"/>
                  <a:pt x="3754487" y="1717874"/>
                  <a:pt x="3746748" y="1717874"/>
                </a:cubicBezTo>
                <a:cubicBezTo>
                  <a:pt x="3741390" y="1717874"/>
                  <a:pt x="3735437" y="1718321"/>
                  <a:pt x="3728888" y="1719214"/>
                </a:cubicBezTo>
                <a:cubicBezTo>
                  <a:pt x="3722340" y="1720107"/>
                  <a:pt x="3718470" y="1720553"/>
                  <a:pt x="3717280" y="1720553"/>
                </a:cubicBezTo>
                <a:cubicBezTo>
                  <a:pt x="3710434" y="1720553"/>
                  <a:pt x="3707011" y="1718916"/>
                  <a:pt x="3707011" y="1715642"/>
                </a:cubicBezTo>
                <a:cubicBezTo>
                  <a:pt x="3707011" y="1714451"/>
                  <a:pt x="3707755" y="1712814"/>
                  <a:pt x="3709243" y="1710731"/>
                </a:cubicBezTo>
                <a:cubicBezTo>
                  <a:pt x="3711922" y="1706861"/>
                  <a:pt x="3714080" y="1702768"/>
                  <a:pt x="3715717" y="1698452"/>
                </a:cubicBezTo>
                <a:cubicBezTo>
                  <a:pt x="3717354" y="1694136"/>
                  <a:pt x="3718173" y="1689299"/>
                  <a:pt x="3718173" y="1683941"/>
                </a:cubicBezTo>
                <a:lnTo>
                  <a:pt x="3715494" y="1641079"/>
                </a:lnTo>
                <a:cubicBezTo>
                  <a:pt x="3703885" y="1665487"/>
                  <a:pt x="3684686" y="1686769"/>
                  <a:pt x="3657897" y="1704926"/>
                </a:cubicBezTo>
                <a:cubicBezTo>
                  <a:pt x="3628132" y="1724869"/>
                  <a:pt x="3597027" y="1734841"/>
                  <a:pt x="3564582" y="1734841"/>
                </a:cubicBezTo>
                <a:cubicBezTo>
                  <a:pt x="3518743" y="1734841"/>
                  <a:pt x="3480048" y="1721297"/>
                  <a:pt x="3448496" y="1694211"/>
                </a:cubicBezTo>
                <a:cubicBezTo>
                  <a:pt x="3415159" y="1665636"/>
                  <a:pt x="3398490" y="1628577"/>
                  <a:pt x="3398490" y="1583036"/>
                </a:cubicBezTo>
                <a:cubicBezTo>
                  <a:pt x="3398490" y="1537197"/>
                  <a:pt x="3416647" y="1498799"/>
                  <a:pt x="3452961" y="1467843"/>
                </a:cubicBezTo>
                <a:cubicBezTo>
                  <a:pt x="3487787" y="1438077"/>
                  <a:pt x="3529459" y="1423195"/>
                  <a:pt x="3577977" y="1423195"/>
                </a:cubicBezTo>
                <a:cubicBezTo>
                  <a:pt x="3601491" y="1423195"/>
                  <a:pt x="3624039" y="1427808"/>
                  <a:pt x="3645619" y="1437036"/>
                </a:cubicBezTo>
                <a:cubicBezTo>
                  <a:pt x="3667199" y="1446263"/>
                  <a:pt x="3683645" y="1457425"/>
                  <a:pt x="3694955" y="1470522"/>
                </a:cubicBezTo>
                <a:cubicBezTo>
                  <a:pt x="3694955" y="1457425"/>
                  <a:pt x="3687365" y="1437929"/>
                  <a:pt x="3672185" y="1412033"/>
                </a:cubicBezTo>
                <a:cubicBezTo>
                  <a:pt x="3654325" y="1381374"/>
                  <a:pt x="3633341" y="1356222"/>
                  <a:pt x="3609230" y="1336577"/>
                </a:cubicBezTo>
                <a:cubicBezTo>
                  <a:pt x="3578870" y="1311574"/>
                  <a:pt x="3547616" y="1299072"/>
                  <a:pt x="3515469" y="1299072"/>
                </a:cubicBezTo>
                <a:cubicBezTo>
                  <a:pt x="3495526" y="1299072"/>
                  <a:pt x="3478411" y="1303239"/>
                  <a:pt x="3464123" y="1311574"/>
                </a:cubicBezTo>
                <a:cubicBezTo>
                  <a:pt x="3447752" y="1321099"/>
                  <a:pt x="3439566" y="1334195"/>
                  <a:pt x="3439566" y="1350864"/>
                </a:cubicBezTo>
                <a:cubicBezTo>
                  <a:pt x="3439566" y="1360389"/>
                  <a:pt x="3442022" y="1368277"/>
                  <a:pt x="3446933" y="1374528"/>
                </a:cubicBezTo>
                <a:cubicBezTo>
                  <a:pt x="3451845" y="1380779"/>
                  <a:pt x="3458616" y="1383904"/>
                  <a:pt x="3467248" y="1383904"/>
                </a:cubicBezTo>
                <a:cubicBezTo>
                  <a:pt x="3473202" y="1383904"/>
                  <a:pt x="3478411" y="1381969"/>
                  <a:pt x="3482875" y="1378100"/>
                </a:cubicBezTo>
                <a:cubicBezTo>
                  <a:pt x="3487340" y="1374230"/>
                  <a:pt x="3489573" y="1369616"/>
                  <a:pt x="3489573" y="1364259"/>
                </a:cubicBezTo>
                <a:cubicBezTo>
                  <a:pt x="3489573" y="1360389"/>
                  <a:pt x="3489052" y="1356594"/>
                  <a:pt x="3488010" y="1352873"/>
                </a:cubicBezTo>
                <a:cubicBezTo>
                  <a:pt x="3486968" y="1349153"/>
                  <a:pt x="3486001" y="1345804"/>
                  <a:pt x="3485108" y="1342827"/>
                </a:cubicBezTo>
                <a:cubicBezTo>
                  <a:pt x="3484215" y="1340744"/>
                  <a:pt x="3484364" y="1339404"/>
                  <a:pt x="3485554" y="1338809"/>
                </a:cubicBezTo>
                <a:cubicBezTo>
                  <a:pt x="3486150" y="1338511"/>
                  <a:pt x="3488084" y="1338363"/>
                  <a:pt x="3491359" y="1338363"/>
                </a:cubicBezTo>
                <a:cubicBezTo>
                  <a:pt x="3499693" y="1339256"/>
                  <a:pt x="3507283" y="1343125"/>
                  <a:pt x="3514129" y="1349971"/>
                </a:cubicBezTo>
                <a:cubicBezTo>
                  <a:pt x="3520975" y="1356817"/>
                  <a:pt x="3524398" y="1364556"/>
                  <a:pt x="3524398" y="1373188"/>
                </a:cubicBezTo>
                <a:cubicBezTo>
                  <a:pt x="3524398" y="1387178"/>
                  <a:pt x="3518817" y="1398861"/>
                  <a:pt x="3507655" y="1408237"/>
                </a:cubicBezTo>
                <a:cubicBezTo>
                  <a:pt x="3496493" y="1417614"/>
                  <a:pt x="3483620" y="1422302"/>
                  <a:pt x="3469034" y="1422302"/>
                </a:cubicBezTo>
                <a:cubicBezTo>
                  <a:pt x="3451770" y="1422302"/>
                  <a:pt x="3437483" y="1416497"/>
                  <a:pt x="3426172" y="1404889"/>
                </a:cubicBezTo>
                <a:cubicBezTo>
                  <a:pt x="3414861" y="1393280"/>
                  <a:pt x="3409205" y="1377653"/>
                  <a:pt x="3409205" y="1358008"/>
                </a:cubicBezTo>
                <a:cubicBezTo>
                  <a:pt x="3409205" y="1332409"/>
                  <a:pt x="3422749" y="1312466"/>
                  <a:pt x="3449836" y="1298179"/>
                </a:cubicBezTo>
                <a:cubicBezTo>
                  <a:pt x="3473648" y="1285678"/>
                  <a:pt x="3502372" y="1279427"/>
                  <a:pt x="3536007" y="1279427"/>
                </a:cubicBezTo>
                <a:close/>
                <a:moveTo>
                  <a:pt x="2754957" y="1279427"/>
                </a:moveTo>
                <a:cubicBezTo>
                  <a:pt x="2781448" y="1279427"/>
                  <a:pt x="2802210" y="1285752"/>
                  <a:pt x="2817242" y="1298402"/>
                </a:cubicBezTo>
                <a:cubicBezTo>
                  <a:pt x="2832273" y="1311053"/>
                  <a:pt x="2839789" y="1326456"/>
                  <a:pt x="2839789" y="1344613"/>
                </a:cubicBezTo>
                <a:cubicBezTo>
                  <a:pt x="2839789" y="1361877"/>
                  <a:pt x="2835175" y="1375867"/>
                  <a:pt x="2825948" y="1386583"/>
                </a:cubicBezTo>
                <a:cubicBezTo>
                  <a:pt x="2816721" y="1397299"/>
                  <a:pt x="2804368" y="1402656"/>
                  <a:pt x="2788890" y="1402656"/>
                </a:cubicBezTo>
                <a:cubicBezTo>
                  <a:pt x="2777877" y="1402656"/>
                  <a:pt x="2768426" y="1401168"/>
                  <a:pt x="2760538" y="1398191"/>
                </a:cubicBezTo>
                <a:cubicBezTo>
                  <a:pt x="2752650" y="1395215"/>
                  <a:pt x="2747516" y="1391048"/>
                  <a:pt x="2745134" y="1385690"/>
                </a:cubicBezTo>
                <a:cubicBezTo>
                  <a:pt x="2744241" y="1384499"/>
                  <a:pt x="2744093" y="1383160"/>
                  <a:pt x="2744688" y="1381672"/>
                </a:cubicBezTo>
                <a:cubicBezTo>
                  <a:pt x="2745283" y="1380183"/>
                  <a:pt x="2746623" y="1379439"/>
                  <a:pt x="2748706" y="1379439"/>
                </a:cubicBezTo>
                <a:cubicBezTo>
                  <a:pt x="2754064" y="1379439"/>
                  <a:pt x="2759050" y="1378695"/>
                  <a:pt x="2763663" y="1377207"/>
                </a:cubicBezTo>
                <a:cubicBezTo>
                  <a:pt x="2768277" y="1375718"/>
                  <a:pt x="2772370" y="1373040"/>
                  <a:pt x="2775942" y="1369170"/>
                </a:cubicBezTo>
                <a:cubicBezTo>
                  <a:pt x="2781002" y="1363515"/>
                  <a:pt x="2783532" y="1356520"/>
                  <a:pt x="2783532" y="1348185"/>
                </a:cubicBezTo>
                <a:cubicBezTo>
                  <a:pt x="2783532" y="1338363"/>
                  <a:pt x="2779662" y="1330475"/>
                  <a:pt x="2771923" y="1324522"/>
                </a:cubicBezTo>
                <a:cubicBezTo>
                  <a:pt x="2762994" y="1317675"/>
                  <a:pt x="2750195" y="1314252"/>
                  <a:pt x="2733526" y="1314252"/>
                </a:cubicBezTo>
                <a:cubicBezTo>
                  <a:pt x="2712392" y="1314252"/>
                  <a:pt x="2691556" y="1323617"/>
                  <a:pt x="2671018" y="1342346"/>
                </a:cubicBezTo>
                <a:cubicBezTo>
                  <a:pt x="2652861" y="1358996"/>
                  <a:pt x="2638871" y="1379065"/>
                  <a:pt x="2629048" y="1402552"/>
                </a:cubicBezTo>
                <a:lnTo>
                  <a:pt x="2629048" y="1676372"/>
                </a:lnTo>
                <a:cubicBezTo>
                  <a:pt x="2629048" y="1681721"/>
                  <a:pt x="2632323" y="1687220"/>
                  <a:pt x="2638871" y="1692871"/>
                </a:cubicBezTo>
                <a:cubicBezTo>
                  <a:pt x="2644527" y="1697713"/>
                  <a:pt x="2650182" y="1702403"/>
                  <a:pt x="2655837" y="1706942"/>
                </a:cubicBezTo>
                <a:cubicBezTo>
                  <a:pt x="2658814" y="1709965"/>
                  <a:pt x="2660302" y="1712686"/>
                  <a:pt x="2660302" y="1715105"/>
                </a:cubicBezTo>
                <a:cubicBezTo>
                  <a:pt x="2660302" y="1718737"/>
                  <a:pt x="2657028" y="1720553"/>
                  <a:pt x="2650480" y="1720553"/>
                </a:cubicBezTo>
                <a:cubicBezTo>
                  <a:pt x="2645122" y="1720553"/>
                  <a:pt x="2640657" y="1720404"/>
                  <a:pt x="2637085" y="1720107"/>
                </a:cubicBezTo>
                <a:cubicBezTo>
                  <a:pt x="2618630" y="1718618"/>
                  <a:pt x="2606427" y="1717874"/>
                  <a:pt x="2600473" y="1717874"/>
                </a:cubicBezTo>
                <a:cubicBezTo>
                  <a:pt x="2589162" y="1717874"/>
                  <a:pt x="2580158" y="1718172"/>
                  <a:pt x="2573461" y="1718767"/>
                </a:cubicBezTo>
                <a:cubicBezTo>
                  <a:pt x="2566764" y="1719363"/>
                  <a:pt x="2559099" y="1719958"/>
                  <a:pt x="2550467" y="1720553"/>
                </a:cubicBezTo>
                <a:cubicBezTo>
                  <a:pt x="2543919" y="1720553"/>
                  <a:pt x="2540645" y="1718886"/>
                  <a:pt x="2540645" y="1715551"/>
                </a:cubicBezTo>
                <a:cubicBezTo>
                  <a:pt x="2540645" y="1712821"/>
                  <a:pt x="2542430" y="1709638"/>
                  <a:pt x="2546002" y="1706001"/>
                </a:cubicBezTo>
                <a:cubicBezTo>
                  <a:pt x="2551360" y="1701452"/>
                  <a:pt x="2555378" y="1698117"/>
                  <a:pt x="2558057" y="1695997"/>
                </a:cubicBezTo>
                <a:cubicBezTo>
                  <a:pt x="2567285" y="1688564"/>
                  <a:pt x="2571898" y="1682023"/>
                  <a:pt x="2571898" y="1676372"/>
                </a:cubicBezTo>
                <a:lnTo>
                  <a:pt x="2571898" y="1412339"/>
                </a:lnTo>
                <a:cubicBezTo>
                  <a:pt x="2571898" y="1391824"/>
                  <a:pt x="2566392" y="1374877"/>
                  <a:pt x="2555378" y="1361496"/>
                </a:cubicBezTo>
                <a:cubicBezTo>
                  <a:pt x="2547937" y="1352576"/>
                  <a:pt x="2532012" y="1342762"/>
                  <a:pt x="2507605" y="1332056"/>
                </a:cubicBezTo>
                <a:cubicBezTo>
                  <a:pt x="2506414" y="1331763"/>
                  <a:pt x="2505819" y="1330872"/>
                  <a:pt x="2505819" y="1329384"/>
                </a:cubicBezTo>
                <a:cubicBezTo>
                  <a:pt x="2505819" y="1327598"/>
                  <a:pt x="2506414" y="1326112"/>
                  <a:pt x="2507605" y="1324926"/>
                </a:cubicBezTo>
                <a:lnTo>
                  <a:pt x="2528143" y="1305302"/>
                </a:lnTo>
                <a:cubicBezTo>
                  <a:pt x="2532012" y="1301437"/>
                  <a:pt x="2535436" y="1297719"/>
                  <a:pt x="2538412" y="1294147"/>
                </a:cubicBezTo>
                <a:cubicBezTo>
                  <a:pt x="2539305" y="1293258"/>
                  <a:pt x="2541240" y="1290733"/>
                  <a:pt x="2544216" y="1286571"/>
                </a:cubicBezTo>
                <a:cubicBezTo>
                  <a:pt x="2546002" y="1284487"/>
                  <a:pt x="2547937" y="1283445"/>
                  <a:pt x="2550021" y="1283445"/>
                </a:cubicBezTo>
                <a:cubicBezTo>
                  <a:pt x="2551211" y="1283445"/>
                  <a:pt x="2552551" y="1283892"/>
                  <a:pt x="2554039" y="1284785"/>
                </a:cubicBezTo>
                <a:cubicBezTo>
                  <a:pt x="2570708" y="1296393"/>
                  <a:pt x="2583061" y="1306365"/>
                  <a:pt x="2591097" y="1314699"/>
                </a:cubicBezTo>
                <a:cubicBezTo>
                  <a:pt x="2608957" y="1332856"/>
                  <a:pt x="2619226" y="1351460"/>
                  <a:pt x="2621905" y="1370509"/>
                </a:cubicBezTo>
                <a:cubicBezTo>
                  <a:pt x="2632918" y="1345804"/>
                  <a:pt x="2649289" y="1325117"/>
                  <a:pt x="2671018" y="1308448"/>
                </a:cubicBezTo>
                <a:cubicBezTo>
                  <a:pt x="2696319" y="1289101"/>
                  <a:pt x="2724298" y="1279427"/>
                  <a:pt x="2754957" y="1279427"/>
                </a:cubicBezTo>
                <a:close/>
                <a:moveTo>
                  <a:pt x="2289423" y="1279427"/>
                </a:moveTo>
                <a:cubicBezTo>
                  <a:pt x="2313533" y="1279427"/>
                  <a:pt x="2338238" y="1285231"/>
                  <a:pt x="2363539" y="1296840"/>
                </a:cubicBezTo>
                <a:cubicBezTo>
                  <a:pt x="2377529" y="1303686"/>
                  <a:pt x="2391519" y="1310383"/>
                  <a:pt x="2405509" y="1316931"/>
                </a:cubicBezTo>
                <a:cubicBezTo>
                  <a:pt x="2408187" y="1318122"/>
                  <a:pt x="2412057" y="1319015"/>
                  <a:pt x="2417117" y="1319610"/>
                </a:cubicBezTo>
                <a:cubicBezTo>
                  <a:pt x="2422177" y="1320206"/>
                  <a:pt x="2427237" y="1320503"/>
                  <a:pt x="2432298" y="1320503"/>
                </a:cubicBezTo>
                <a:lnTo>
                  <a:pt x="2445692" y="1319610"/>
                </a:lnTo>
                <a:cubicBezTo>
                  <a:pt x="2448966" y="1319610"/>
                  <a:pt x="2450603" y="1320950"/>
                  <a:pt x="2450603" y="1323629"/>
                </a:cubicBezTo>
                <a:cubicBezTo>
                  <a:pt x="2450603" y="1325712"/>
                  <a:pt x="2449562" y="1327349"/>
                  <a:pt x="2447478" y="1328540"/>
                </a:cubicBezTo>
                <a:cubicBezTo>
                  <a:pt x="2442716" y="1331516"/>
                  <a:pt x="2437507" y="1335535"/>
                  <a:pt x="2431851" y="1340595"/>
                </a:cubicBezTo>
                <a:cubicBezTo>
                  <a:pt x="2424112" y="1347144"/>
                  <a:pt x="2417415" y="1353841"/>
                  <a:pt x="2411759" y="1360687"/>
                </a:cubicBezTo>
                <a:cubicBezTo>
                  <a:pt x="2382887" y="1392834"/>
                  <a:pt x="2349400" y="1434952"/>
                  <a:pt x="2311300" y="1487042"/>
                </a:cubicBezTo>
                <a:cubicBezTo>
                  <a:pt x="2273200" y="1539132"/>
                  <a:pt x="2237333" y="1591370"/>
                  <a:pt x="2203698" y="1643758"/>
                </a:cubicBezTo>
                <a:cubicBezTo>
                  <a:pt x="2221259" y="1656259"/>
                  <a:pt x="2239119" y="1665933"/>
                  <a:pt x="2257276" y="1672779"/>
                </a:cubicBezTo>
                <a:cubicBezTo>
                  <a:pt x="2278707" y="1680816"/>
                  <a:pt x="2301031" y="1684834"/>
                  <a:pt x="2324248" y="1684834"/>
                </a:cubicBezTo>
                <a:cubicBezTo>
                  <a:pt x="2356395" y="1684834"/>
                  <a:pt x="2382887" y="1678733"/>
                  <a:pt x="2403723" y="1666529"/>
                </a:cubicBezTo>
                <a:cubicBezTo>
                  <a:pt x="2418903" y="1657599"/>
                  <a:pt x="2435870" y="1641674"/>
                  <a:pt x="2454622" y="1618755"/>
                </a:cubicBezTo>
                <a:cubicBezTo>
                  <a:pt x="2456408" y="1616076"/>
                  <a:pt x="2458491" y="1613174"/>
                  <a:pt x="2460873" y="1610048"/>
                </a:cubicBezTo>
                <a:cubicBezTo>
                  <a:pt x="2463254" y="1606923"/>
                  <a:pt x="2465933" y="1605658"/>
                  <a:pt x="2468909" y="1606253"/>
                </a:cubicBezTo>
                <a:cubicBezTo>
                  <a:pt x="2472779" y="1607146"/>
                  <a:pt x="2474714" y="1609974"/>
                  <a:pt x="2474714" y="1614736"/>
                </a:cubicBezTo>
                <a:cubicBezTo>
                  <a:pt x="2474714" y="1618308"/>
                  <a:pt x="2473970" y="1622029"/>
                  <a:pt x="2472481" y="1625899"/>
                </a:cubicBezTo>
                <a:cubicBezTo>
                  <a:pt x="2464742" y="1651199"/>
                  <a:pt x="2446139" y="1674863"/>
                  <a:pt x="2416671" y="1696890"/>
                </a:cubicBezTo>
                <a:cubicBezTo>
                  <a:pt x="2382143" y="1722786"/>
                  <a:pt x="2344489" y="1735734"/>
                  <a:pt x="2303710" y="1735734"/>
                </a:cubicBezTo>
                <a:cubicBezTo>
                  <a:pt x="2277516" y="1735734"/>
                  <a:pt x="2254299" y="1732906"/>
                  <a:pt x="2234059" y="1727250"/>
                </a:cubicBezTo>
                <a:cubicBezTo>
                  <a:pt x="2210841" y="1720702"/>
                  <a:pt x="2188815" y="1709540"/>
                  <a:pt x="2167979" y="1693764"/>
                </a:cubicBezTo>
                <a:cubicBezTo>
                  <a:pt x="2159645" y="1704182"/>
                  <a:pt x="2152054" y="1715493"/>
                  <a:pt x="2145208" y="1727697"/>
                </a:cubicBezTo>
                <a:cubicBezTo>
                  <a:pt x="2136576" y="1742877"/>
                  <a:pt x="2132260" y="1753891"/>
                  <a:pt x="2132260" y="1760737"/>
                </a:cubicBezTo>
                <a:cubicBezTo>
                  <a:pt x="2132260" y="1769071"/>
                  <a:pt x="2134493" y="1774875"/>
                  <a:pt x="2138957" y="1778150"/>
                </a:cubicBezTo>
                <a:cubicBezTo>
                  <a:pt x="2141934" y="1780233"/>
                  <a:pt x="2146845" y="1781275"/>
                  <a:pt x="2153691" y="1781275"/>
                </a:cubicBezTo>
                <a:cubicBezTo>
                  <a:pt x="2155775" y="1781275"/>
                  <a:pt x="2157859" y="1780977"/>
                  <a:pt x="2159942" y="1780382"/>
                </a:cubicBezTo>
                <a:cubicBezTo>
                  <a:pt x="2161728" y="1779787"/>
                  <a:pt x="2163514" y="1779191"/>
                  <a:pt x="2165300" y="1778596"/>
                </a:cubicBezTo>
                <a:cubicBezTo>
                  <a:pt x="2166491" y="1778001"/>
                  <a:pt x="2167532" y="1778001"/>
                  <a:pt x="2168425" y="1778596"/>
                </a:cubicBezTo>
                <a:cubicBezTo>
                  <a:pt x="2170509" y="1779787"/>
                  <a:pt x="2170955" y="1782168"/>
                  <a:pt x="2169765" y="1785740"/>
                </a:cubicBezTo>
                <a:cubicBezTo>
                  <a:pt x="2167979" y="1792884"/>
                  <a:pt x="2164407" y="1799432"/>
                  <a:pt x="2159049" y="1805385"/>
                </a:cubicBezTo>
                <a:cubicBezTo>
                  <a:pt x="2151905" y="1813124"/>
                  <a:pt x="2143571" y="1816994"/>
                  <a:pt x="2134046" y="1816994"/>
                </a:cubicBezTo>
                <a:cubicBezTo>
                  <a:pt x="2123926" y="1816994"/>
                  <a:pt x="2115591" y="1813273"/>
                  <a:pt x="2109043" y="1805832"/>
                </a:cubicBezTo>
                <a:cubicBezTo>
                  <a:pt x="2102495" y="1798390"/>
                  <a:pt x="2099220" y="1788716"/>
                  <a:pt x="2099220" y="1776810"/>
                </a:cubicBezTo>
                <a:cubicBezTo>
                  <a:pt x="2099220" y="1767285"/>
                  <a:pt x="2102495" y="1755677"/>
                  <a:pt x="2109043" y="1741984"/>
                </a:cubicBezTo>
                <a:cubicBezTo>
                  <a:pt x="2110829" y="1738115"/>
                  <a:pt x="2123628" y="1716981"/>
                  <a:pt x="2147441" y="1678584"/>
                </a:cubicBezTo>
                <a:cubicBezTo>
                  <a:pt x="2125414" y="1655962"/>
                  <a:pt x="2108448" y="1631405"/>
                  <a:pt x="2096541" y="1604914"/>
                </a:cubicBezTo>
                <a:cubicBezTo>
                  <a:pt x="2083445" y="1575446"/>
                  <a:pt x="2076896" y="1543745"/>
                  <a:pt x="2076896" y="1509813"/>
                </a:cubicBezTo>
                <a:cubicBezTo>
                  <a:pt x="2076896" y="1447305"/>
                  <a:pt x="2097211" y="1393280"/>
                  <a:pt x="2137841" y="1347739"/>
                </a:cubicBezTo>
                <a:cubicBezTo>
                  <a:pt x="2178471" y="1302197"/>
                  <a:pt x="2228998" y="1279427"/>
                  <a:pt x="2289423" y="1279427"/>
                </a:cubicBezTo>
                <a:close/>
                <a:moveTo>
                  <a:pt x="1811387" y="1279427"/>
                </a:moveTo>
                <a:cubicBezTo>
                  <a:pt x="1847701" y="1279427"/>
                  <a:pt x="1877020" y="1284040"/>
                  <a:pt x="1899344" y="1293268"/>
                </a:cubicBezTo>
                <a:cubicBezTo>
                  <a:pt x="1928812" y="1305472"/>
                  <a:pt x="1943546" y="1324373"/>
                  <a:pt x="1943546" y="1349971"/>
                </a:cubicBezTo>
                <a:cubicBezTo>
                  <a:pt x="1943546" y="1366342"/>
                  <a:pt x="1935658" y="1379886"/>
                  <a:pt x="1919882" y="1390601"/>
                </a:cubicBezTo>
                <a:cubicBezTo>
                  <a:pt x="1905297" y="1400424"/>
                  <a:pt x="1888480" y="1405335"/>
                  <a:pt x="1869430" y="1405335"/>
                </a:cubicBezTo>
                <a:cubicBezTo>
                  <a:pt x="1851273" y="1405335"/>
                  <a:pt x="1836092" y="1401912"/>
                  <a:pt x="1823888" y="1395066"/>
                </a:cubicBezTo>
                <a:cubicBezTo>
                  <a:pt x="1809006" y="1386732"/>
                  <a:pt x="1801564" y="1374825"/>
                  <a:pt x="1801564" y="1359347"/>
                </a:cubicBezTo>
                <a:cubicBezTo>
                  <a:pt x="1801564" y="1351311"/>
                  <a:pt x="1804317" y="1344241"/>
                  <a:pt x="1809824" y="1338139"/>
                </a:cubicBezTo>
                <a:cubicBezTo>
                  <a:pt x="1815331" y="1332037"/>
                  <a:pt x="1821507" y="1327945"/>
                  <a:pt x="1828353" y="1325861"/>
                </a:cubicBezTo>
                <a:cubicBezTo>
                  <a:pt x="1831330" y="1325266"/>
                  <a:pt x="1832967" y="1324968"/>
                  <a:pt x="1833264" y="1324968"/>
                </a:cubicBezTo>
                <a:cubicBezTo>
                  <a:pt x="1835348" y="1324968"/>
                  <a:pt x="1836390" y="1326456"/>
                  <a:pt x="1836390" y="1329433"/>
                </a:cubicBezTo>
                <a:lnTo>
                  <a:pt x="1835497" y="1338363"/>
                </a:lnTo>
                <a:cubicBezTo>
                  <a:pt x="1835497" y="1344911"/>
                  <a:pt x="1837581" y="1350269"/>
                  <a:pt x="1841748" y="1354436"/>
                </a:cubicBezTo>
                <a:cubicBezTo>
                  <a:pt x="1847106" y="1359794"/>
                  <a:pt x="1855738" y="1362473"/>
                  <a:pt x="1867644" y="1362473"/>
                </a:cubicBezTo>
                <a:cubicBezTo>
                  <a:pt x="1875383" y="1362473"/>
                  <a:pt x="1882080" y="1359794"/>
                  <a:pt x="1887736" y="1354436"/>
                </a:cubicBezTo>
                <a:cubicBezTo>
                  <a:pt x="1893391" y="1349078"/>
                  <a:pt x="1896219" y="1342827"/>
                  <a:pt x="1896219" y="1335684"/>
                </a:cubicBezTo>
                <a:cubicBezTo>
                  <a:pt x="1896219" y="1322289"/>
                  <a:pt x="1886545" y="1312764"/>
                  <a:pt x="1867197" y="1307109"/>
                </a:cubicBezTo>
                <a:cubicBezTo>
                  <a:pt x="1852910" y="1302941"/>
                  <a:pt x="1834306" y="1300858"/>
                  <a:pt x="1811387" y="1300858"/>
                </a:cubicBezTo>
                <a:cubicBezTo>
                  <a:pt x="1782812" y="1300858"/>
                  <a:pt x="1757064" y="1307258"/>
                  <a:pt x="1734145" y="1320057"/>
                </a:cubicBezTo>
                <a:cubicBezTo>
                  <a:pt x="1708844" y="1334344"/>
                  <a:pt x="1696194" y="1352055"/>
                  <a:pt x="1696194" y="1373188"/>
                </a:cubicBezTo>
                <a:cubicBezTo>
                  <a:pt x="1696194" y="1392238"/>
                  <a:pt x="1704528" y="1407121"/>
                  <a:pt x="1721197" y="1417837"/>
                </a:cubicBezTo>
                <a:cubicBezTo>
                  <a:pt x="1731615" y="1424683"/>
                  <a:pt x="1764952" y="1434506"/>
                  <a:pt x="1821209" y="1447305"/>
                </a:cubicBezTo>
                <a:cubicBezTo>
                  <a:pt x="1856035" y="1455341"/>
                  <a:pt x="1882824" y="1463081"/>
                  <a:pt x="1901577" y="1470522"/>
                </a:cubicBezTo>
                <a:cubicBezTo>
                  <a:pt x="1927770" y="1480940"/>
                  <a:pt x="1947416" y="1493739"/>
                  <a:pt x="1960513" y="1508920"/>
                </a:cubicBezTo>
                <a:cubicBezTo>
                  <a:pt x="1975991" y="1526779"/>
                  <a:pt x="1983730" y="1549401"/>
                  <a:pt x="1983730" y="1576785"/>
                </a:cubicBezTo>
                <a:cubicBezTo>
                  <a:pt x="1983730" y="1623815"/>
                  <a:pt x="1963340" y="1662361"/>
                  <a:pt x="1922561" y="1692425"/>
                </a:cubicBezTo>
                <a:cubicBezTo>
                  <a:pt x="1884461" y="1720702"/>
                  <a:pt x="1839069" y="1734841"/>
                  <a:pt x="1786384" y="1734841"/>
                </a:cubicBezTo>
                <a:cubicBezTo>
                  <a:pt x="1741735" y="1734841"/>
                  <a:pt x="1704677" y="1727548"/>
                  <a:pt x="1675209" y="1712963"/>
                </a:cubicBezTo>
                <a:cubicBezTo>
                  <a:pt x="1639193" y="1695104"/>
                  <a:pt x="1621184" y="1668761"/>
                  <a:pt x="1621184" y="1633935"/>
                </a:cubicBezTo>
                <a:cubicBezTo>
                  <a:pt x="1621184" y="1607444"/>
                  <a:pt x="1630933" y="1585045"/>
                  <a:pt x="1650429" y="1566739"/>
                </a:cubicBezTo>
                <a:cubicBezTo>
                  <a:pt x="1669926" y="1548433"/>
                  <a:pt x="1693217" y="1539281"/>
                  <a:pt x="1720304" y="1539281"/>
                </a:cubicBezTo>
                <a:cubicBezTo>
                  <a:pt x="1748284" y="1539281"/>
                  <a:pt x="1771054" y="1544341"/>
                  <a:pt x="1788616" y="1554461"/>
                </a:cubicBezTo>
                <a:cubicBezTo>
                  <a:pt x="1808559" y="1566070"/>
                  <a:pt x="1818531" y="1582441"/>
                  <a:pt x="1818531" y="1603574"/>
                </a:cubicBezTo>
                <a:cubicBezTo>
                  <a:pt x="1818531" y="1616969"/>
                  <a:pt x="1813694" y="1628652"/>
                  <a:pt x="1804020" y="1638623"/>
                </a:cubicBezTo>
                <a:cubicBezTo>
                  <a:pt x="1794346" y="1648595"/>
                  <a:pt x="1782812" y="1653581"/>
                  <a:pt x="1769417" y="1653581"/>
                </a:cubicBezTo>
                <a:cubicBezTo>
                  <a:pt x="1756618" y="1653581"/>
                  <a:pt x="1747391" y="1651199"/>
                  <a:pt x="1741735" y="1646437"/>
                </a:cubicBezTo>
                <a:cubicBezTo>
                  <a:pt x="1740247" y="1644949"/>
                  <a:pt x="1739503" y="1643758"/>
                  <a:pt x="1739503" y="1642865"/>
                </a:cubicBezTo>
                <a:cubicBezTo>
                  <a:pt x="1739503" y="1640781"/>
                  <a:pt x="1741438" y="1639293"/>
                  <a:pt x="1745307" y="1638400"/>
                </a:cubicBezTo>
                <a:cubicBezTo>
                  <a:pt x="1750367" y="1636614"/>
                  <a:pt x="1754609" y="1633489"/>
                  <a:pt x="1758032" y="1629024"/>
                </a:cubicBezTo>
                <a:cubicBezTo>
                  <a:pt x="1761455" y="1624559"/>
                  <a:pt x="1763166" y="1617564"/>
                  <a:pt x="1763166" y="1608039"/>
                </a:cubicBezTo>
                <a:cubicBezTo>
                  <a:pt x="1763166" y="1599407"/>
                  <a:pt x="1758553" y="1592338"/>
                  <a:pt x="1749325" y="1586831"/>
                </a:cubicBezTo>
                <a:cubicBezTo>
                  <a:pt x="1740098" y="1581325"/>
                  <a:pt x="1730127" y="1578571"/>
                  <a:pt x="1719411" y="1578571"/>
                </a:cubicBezTo>
                <a:cubicBezTo>
                  <a:pt x="1698277" y="1578571"/>
                  <a:pt x="1680492" y="1583631"/>
                  <a:pt x="1666056" y="1593752"/>
                </a:cubicBezTo>
                <a:cubicBezTo>
                  <a:pt x="1651620" y="1603872"/>
                  <a:pt x="1644402" y="1617862"/>
                  <a:pt x="1644402" y="1635721"/>
                </a:cubicBezTo>
                <a:cubicBezTo>
                  <a:pt x="1644402" y="1660724"/>
                  <a:pt x="1660326" y="1680072"/>
                  <a:pt x="1692175" y="1693764"/>
                </a:cubicBezTo>
                <a:cubicBezTo>
                  <a:pt x="1718667" y="1705075"/>
                  <a:pt x="1750070" y="1710731"/>
                  <a:pt x="1786384" y="1710731"/>
                </a:cubicBezTo>
                <a:cubicBezTo>
                  <a:pt x="1824186" y="1710731"/>
                  <a:pt x="1857226" y="1702247"/>
                  <a:pt x="1885503" y="1685281"/>
                </a:cubicBezTo>
                <a:cubicBezTo>
                  <a:pt x="1918841" y="1665338"/>
                  <a:pt x="1935509" y="1638400"/>
                  <a:pt x="1935509" y="1604467"/>
                </a:cubicBezTo>
                <a:cubicBezTo>
                  <a:pt x="1935509" y="1570534"/>
                  <a:pt x="1923306" y="1545383"/>
                  <a:pt x="1898898" y="1529011"/>
                </a:cubicBezTo>
                <a:cubicBezTo>
                  <a:pt x="1883717" y="1518891"/>
                  <a:pt x="1854845" y="1508622"/>
                  <a:pt x="1812280" y="1498204"/>
                </a:cubicBezTo>
                <a:cubicBezTo>
                  <a:pt x="1787872" y="1492846"/>
                  <a:pt x="1763613" y="1487340"/>
                  <a:pt x="1739503" y="1481684"/>
                </a:cubicBezTo>
                <a:cubicBezTo>
                  <a:pt x="1712118" y="1474243"/>
                  <a:pt x="1692027" y="1464569"/>
                  <a:pt x="1679228" y="1452663"/>
                </a:cubicBezTo>
                <a:cubicBezTo>
                  <a:pt x="1662559" y="1437184"/>
                  <a:pt x="1654224" y="1415456"/>
                  <a:pt x="1654224" y="1387476"/>
                </a:cubicBezTo>
                <a:cubicBezTo>
                  <a:pt x="1654224" y="1355627"/>
                  <a:pt x="1671042" y="1329284"/>
                  <a:pt x="1704677" y="1308448"/>
                </a:cubicBezTo>
                <a:cubicBezTo>
                  <a:pt x="1735633" y="1289101"/>
                  <a:pt x="1771203" y="1279427"/>
                  <a:pt x="1811387" y="1279427"/>
                </a:cubicBezTo>
                <a:close/>
                <a:moveTo>
                  <a:pt x="1363712" y="1279427"/>
                </a:moveTo>
                <a:cubicBezTo>
                  <a:pt x="1400026" y="1279427"/>
                  <a:pt x="1429345" y="1284040"/>
                  <a:pt x="1451669" y="1293268"/>
                </a:cubicBezTo>
                <a:cubicBezTo>
                  <a:pt x="1481137" y="1305472"/>
                  <a:pt x="1495871" y="1324373"/>
                  <a:pt x="1495871" y="1349971"/>
                </a:cubicBezTo>
                <a:cubicBezTo>
                  <a:pt x="1495871" y="1366342"/>
                  <a:pt x="1487983" y="1379886"/>
                  <a:pt x="1472208" y="1390601"/>
                </a:cubicBezTo>
                <a:cubicBezTo>
                  <a:pt x="1457622" y="1400424"/>
                  <a:pt x="1440805" y="1405335"/>
                  <a:pt x="1421755" y="1405335"/>
                </a:cubicBezTo>
                <a:cubicBezTo>
                  <a:pt x="1403598" y="1405335"/>
                  <a:pt x="1388417" y="1401912"/>
                  <a:pt x="1376213" y="1395066"/>
                </a:cubicBezTo>
                <a:cubicBezTo>
                  <a:pt x="1361331" y="1386732"/>
                  <a:pt x="1353889" y="1374825"/>
                  <a:pt x="1353889" y="1359347"/>
                </a:cubicBezTo>
                <a:cubicBezTo>
                  <a:pt x="1353889" y="1351311"/>
                  <a:pt x="1356642" y="1344241"/>
                  <a:pt x="1362149" y="1338139"/>
                </a:cubicBezTo>
                <a:cubicBezTo>
                  <a:pt x="1367656" y="1332037"/>
                  <a:pt x="1373832" y="1327945"/>
                  <a:pt x="1380678" y="1325861"/>
                </a:cubicBezTo>
                <a:cubicBezTo>
                  <a:pt x="1383655" y="1325266"/>
                  <a:pt x="1385292" y="1324968"/>
                  <a:pt x="1385589" y="1324968"/>
                </a:cubicBezTo>
                <a:cubicBezTo>
                  <a:pt x="1387673" y="1324968"/>
                  <a:pt x="1388715" y="1326456"/>
                  <a:pt x="1388715" y="1329433"/>
                </a:cubicBezTo>
                <a:lnTo>
                  <a:pt x="1387822" y="1338363"/>
                </a:lnTo>
                <a:cubicBezTo>
                  <a:pt x="1387822" y="1344911"/>
                  <a:pt x="1389906" y="1350269"/>
                  <a:pt x="1394073" y="1354436"/>
                </a:cubicBezTo>
                <a:cubicBezTo>
                  <a:pt x="1399431" y="1359794"/>
                  <a:pt x="1408063" y="1362473"/>
                  <a:pt x="1419969" y="1362473"/>
                </a:cubicBezTo>
                <a:cubicBezTo>
                  <a:pt x="1427708" y="1362473"/>
                  <a:pt x="1434405" y="1359794"/>
                  <a:pt x="1440061" y="1354436"/>
                </a:cubicBezTo>
                <a:cubicBezTo>
                  <a:pt x="1445716" y="1349078"/>
                  <a:pt x="1448544" y="1342827"/>
                  <a:pt x="1448544" y="1335684"/>
                </a:cubicBezTo>
                <a:cubicBezTo>
                  <a:pt x="1448544" y="1322289"/>
                  <a:pt x="1438870" y="1312764"/>
                  <a:pt x="1419522" y="1307109"/>
                </a:cubicBezTo>
                <a:cubicBezTo>
                  <a:pt x="1405235" y="1302941"/>
                  <a:pt x="1386631" y="1300858"/>
                  <a:pt x="1363712" y="1300858"/>
                </a:cubicBezTo>
                <a:cubicBezTo>
                  <a:pt x="1335137" y="1300858"/>
                  <a:pt x="1309389" y="1307258"/>
                  <a:pt x="1286470" y="1320057"/>
                </a:cubicBezTo>
                <a:cubicBezTo>
                  <a:pt x="1261169" y="1334344"/>
                  <a:pt x="1248519" y="1352055"/>
                  <a:pt x="1248519" y="1373188"/>
                </a:cubicBezTo>
                <a:cubicBezTo>
                  <a:pt x="1248519" y="1392238"/>
                  <a:pt x="1256853" y="1407121"/>
                  <a:pt x="1273522" y="1417837"/>
                </a:cubicBezTo>
                <a:cubicBezTo>
                  <a:pt x="1283940" y="1424683"/>
                  <a:pt x="1317277" y="1434506"/>
                  <a:pt x="1373535" y="1447305"/>
                </a:cubicBezTo>
                <a:cubicBezTo>
                  <a:pt x="1408360" y="1455341"/>
                  <a:pt x="1435149" y="1463081"/>
                  <a:pt x="1453902" y="1470522"/>
                </a:cubicBezTo>
                <a:cubicBezTo>
                  <a:pt x="1480095" y="1480940"/>
                  <a:pt x="1499741" y="1493739"/>
                  <a:pt x="1512838" y="1508920"/>
                </a:cubicBezTo>
                <a:cubicBezTo>
                  <a:pt x="1528316" y="1526779"/>
                  <a:pt x="1536055" y="1549401"/>
                  <a:pt x="1536055" y="1576785"/>
                </a:cubicBezTo>
                <a:cubicBezTo>
                  <a:pt x="1536055" y="1623815"/>
                  <a:pt x="1515665" y="1662361"/>
                  <a:pt x="1474886" y="1692425"/>
                </a:cubicBezTo>
                <a:cubicBezTo>
                  <a:pt x="1436786" y="1720702"/>
                  <a:pt x="1391394" y="1734841"/>
                  <a:pt x="1338709" y="1734841"/>
                </a:cubicBezTo>
                <a:cubicBezTo>
                  <a:pt x="1294060" y="1734841"/>
                  <a:pt x="1257002" y="1727548"/>
                  <a:pt x="1227534" y="1712963"/>
                </a:cubicBezTo>
                <a:cubicBezTo>
                  <a:pt x="1191518" y="1695104"/>
                  <a:pt x="1173509" y="1668761"/>
                  <a:pt x="1173509" y="1633935"/>
                </a:cubicBezTo>
                <a:cubicBezTo>
                  <a:pt x="1173509" y="1607444"/>
                  <a:pt x="1183258" y="1585045"/>
                  <a:pt x="1202754" y="1566739"/>
                </a:cubicBezTo>
                <a:cubicBezTo>
                  <a:pt x="1222251" y="1548433"/>
                  <a:pt x="1245542" y="1539281"/>
                  <a:pt x="1272629" y="1539281"/>
                </a:cubicBezTo>
                <a:cubicBezTo>
                  <a:pt x="1300609" y="1539281"/>
                  <a:pt x="1323379" y="1544341"/>
                  <a:pt x="1340941" y="1554461"/>
                </a:cubicBezTo>
                <a:cubicBezTo>
                  <a:pt x="1360884" y="1566070"/>
                  <a:pt x="1370856" y="1582441"/>
                  <a:pt x="1370856" y="1603574"/>
                </a:cubicBezTo>
                <a:cubicBezTo>
                  <a:pt x="1370856" y="1616969"/>
                  <a:pt x="1366019" y="1628652"/>
                  <a:pt x="1356345" y="1638623"/>
                </a:cubicBezTo>
                <a:cubicBezTo>
                  <a:pt x="1346671" y="1648595"/>
                  <a:pt x="1335137" y="1653581"/>
                  <a:pt x="1321742" y="1653581"/>
                </a:cubicBezTo>
                <a:cubicBezTo>
                  <a:pt x="1308943" y="1653581"/>
                  <a:pt x="1299716" y="1651199"/>
                  <a:pt x="1294060" y="1646437"/>
                </a:cubicBezTo>
                <a:cubicBezTo>
                  <a:pt x="1292572" y="1644949"/>
                  <a:pt x="1291828" y="1643758"/>
                  <a:pt x="1291828" y="1642865"/>
                </a:cubicBezTo>
                <a:cubicBezTo>
                  <a:pt x="1291828" y="1640781"/>
                  <a:pt x="1293763" y="1639293"/>
                  <a:pt x="1297632" y="1638400"/>
                </a:cubicBezTo>
                <a:cubicBezTo>
                  <a:pt x="1302692" y="1636614"/>
                  <a:pt x="1306934" y="1633489"/>
                  <a:pt x="1310357" y="1629024"/>
                </a:cubicBezTo>
                <a:cubicBezTo>
                  <a:pt x="1313780" y="1624559"/>
                  <a:pt x="1315491" y="1617564"/>
                  <a:pt x="1315491" y="1608039"/>
                </a:cubicBezTo>
                <a:cubicBezTo>
                  <a:pt x="1315491" y="1599407"/>
                  <a:pt x="1310878" y="1592338"/>
                  <a:pt x="1301650" y="1586831"/>
                </a:cubicBezTo>
                <a:cubicBezTo>
                  <a:pt x="1292423" y="1581325"/>
                  <a:pt x="1282452" y="1578571"/>
                  <a:pt x="1271736" y="1578571"/>
                </a:cubicBezTo>
                <a:cubicBezTo>
                  <a:pt x="1250602" y="1578571"/>
                  <a:pt x="1232817" y="1583631"/>
                  <a:pt x="1218381" y="1593752"/>
                </a:cubicBezTo>
                <a:cubicBezTo>
                  <a:pt x="1203945" y="1603872"/>
                  <a:pt x="1196727" y="1617862"/>
                  <a:pt x="1196727" y="1635721"/>
                </a:cubicBezTo>
                <a:cubicBezTo>
                  <a:pt x="1196727" y="1660724"/>
                  <a:pt x="1212651" y="1680072"/>
                  <a:pt x="1244501" y="1693764"/>
                </a:cubicBezTo>
                <a:cubicBezTo>
                  <a:pt x="1270992" y="1705075"/>
                  <a:pt x="1302395" y="1710731"/>
                  <a:pt x="1338709" y="1710731"/>
                </a:cubicBezTo>
                <a:cubicBezTo>
                  <a:pt x="1376511" y="1710731"/>
                  <a:pt x="1409551" y="1702247"/>
                  <a:pt x="1437828" y="1685281"/>
                </a:cubicBezTo>
                <a:cubicBezTo>
                  <a:pt x="1471166" y="1665338"/>
                  <a:pt x="1487835" y="1638400"/>
                  <a:pt x="1487835" y="1604467"/>
                </a:cubicBezTo>
                <a:cubicBezTo>
                  <a:pt x="1487835" y="1570534"/>
                  <a:pt x="1475631" y="1545383"/>
                  <a:pt x="1451223" y="1529011"/>
                </a:cubicBezTo>
                <a:cubicBezTo>
                  <a:pt x="1436042" y="1518891"/>
                  <a:pt x="1407170" y="1508622"/>
                  <a:pt x="1364605" y="1498204"/>
                </a:cubicBezTo>
                <a:cubicBezTo>
                  <a:pt x="1340197" y="1492846"/>
                  <a:pt x="1315938" y="1487340"/>
                  <a:pt x="1291828" y="1481684"/>
                </a:cubicBezTo>
                <a:cubicBezTo>
                  <a:pt x="1264444" y="1474243"/>
                  <a:pt x="1244352" y="1464569"/>
                  <a:pt x="1231552" y="1452663"/>
                </a:cubicBezTo>
                <a:cubicBezTo>
                  <a:pt x="1214884" y="1437184"/>
                  <a:pt x="1206549" y="1415456"/>
                  <a:pt x="1206549" y="1387476"/>
                </a:cubicBezTo>
                <a:cubicBezTo>
                  <a:pt x="1206549" y="1355627"/>
                  <a:pt x="1223367" y="1329284"/>
                  <a:pt x="1257002" y="1308448"/>
                </a:cubicBezTo>
                <a:cubicBezTo>
                  <a:pt x="1287958" y="1289101"/>
                  <a:pt x="1323528" y="1279427"/>
                  <a:pt x="1363712" y="1279427"/>
                </a:cubicBezTo>
                <a:close/>
                <a:moveTo>
                  <a:pt x="260300" y="1109316"/>
                </a:moveTo>
                <a:cubicBezTo>
                  <a:pt x="200769" y="1109316"/>
                  <a:pt x="149125" y="1124348"/>
                  <a:pt x="105370" y="1154411"/>
                </a:cubicBezTo>
                <a:cubicBezTo>
                  <a:pt x="57447" y="1187451"/>
                  <a:pt x="33486" y="1230165"/>
                  <a:pt x="33486" y="1282552"/>
                </a:cubicBezTo>
                <a:cubicBezTo>
                  <a:pt x="33486" y="1328986"/>
                  <a:pt x="45988" y="1365003"/>
                  <a:pt x="70991" y="1390601"/>
                </a:cubicBezTo>
                <a:cubicBezTo>
                  <a:pt x="92422" y="1412330"/>
                  <a:pt x="123676" y="1426915"/>
                  <a:pt x="164752" y="1434357"/>
                </a:cubicBezTo>
                <a:lnTo>
                  <a:pt x="164752" y="1269158"/>
                </a:lnTo>
                <a:cubicBezTo>
                  <a:pt x="164752" y="1258740"/>
                  <a:pt x="161032" y="1251745"/>
                  <a:pt x="153590" y="1248173"/>
                </a:cubicBezTo>
                <a:cubicBezTo>
                  <a:pt x="150018" y="1246982"/>
                  <a:pt x="146744" y="1245791"/>
                  <a:pt x="143768" y="1244601"/>
                </a:cubicBezTo>
                <a:cubicBezTo>
                  <a:pt x="140791" y="1243410"/>
                  <a:pt x="139303" y="1241327"/>
                  <a:pt x="139303" y="1238350"/>
                </a:cubicBezTo>
                <a:cubicBezTo>
                  <a:pt x="139303" y="1236266"/>
                  <a:pt x="140345" y="1234629"/>
                  <a:pt x="142428" y="1233439"/>
                </a:cubicBezTo>
                <a:cubicBezTo>
                  <a:pt x="144512" y="1232248"/>
                  <a:pt x="150763" y="1229569"/>
                  <a:pt x="161180" y="1225402"/>
                </a:cubicBezTo>
                <a:cubicBezTo>
                  <a:pt x="171598" y="1221235"/>
                  <a:pt x="182314" y="1216472"/>
                  <a:pt x="193327" y="1211115"/>
                </a:cubicBezTo>
                <a:cubicBezTo>
                  <a:pt x="201662" y="1206947"/>
                  <a:pt x="214015" y="1200250"/>
                  <a:pt x="230386" y="1191023"/>
                </a:cubicBezTo>
                <a:cubicBezTo>
                  <a:pt x="235744" y="1188046"/>
                  <a:pt x="240059" y="1185814"/>
                  <a:pt x="243334" y="1184325"/>
                </a:cubicBezTo>
                <a:cubicBezTo>
                  <a:pt x="248096" y="1182540"/>
                  <a:pt x="250477" y="1183879"/>
                  <a:pt x="250477" y="1188344"/>
                </a:cubicBezTo>
                <a:cubicBezTo>
                  <a:pt x="250477" y="1190130"/>
                  <a:pt x="250180" y="1191469"/>
                  <a:pt x="249584" y="1192362"/>
                </a:cubicBezTo>
                <a:cubicBezTo>
                  <a:pt x="242441" y="1202185"/>
                  <a:pt x="236934" y="1210817"/>
                  <a:pt x="233064" y="1218258"/>
                </a:cubicBezTo>
                <a:cubicBezTo>
                  <a:pt x="229195" y="1225700"/>
                  <a:pt x="227260" y="1232546"/>
                  <a:pt x="227260" y="1238797"/>
                </a:cubicBezTo>
                <a:lnTo>
                  <a:pt x="227260" y="1430785"/>
                </a:lnTo>
                <a:cubicBezTo>
                  <a:pt x="246013" y="1430785"/>
                  <a:pt x="266997" y="1421409"/>
                  <a:pt x="290214" y="1402656"/>
                </a:cubicBezTo>
                <a:cubicBezTo>
                  <a:pt x="316111" y="1381523"/>
                  <a:pt x="329059" y="1359347"/>
                  <a:pt x="329059" y="1336130"/>
                </a:cubicBezTo>
                <a:cubicBezTo>
                  <a:pt x="329059" y="1326605"/>
                  <a:pt x="327124" y="1318717"/>
                  <a:pt x="323254" y="1312466"/>
                </a:cubicBezTo>
                <a:cubicBezTo>
                  <a:pt x="319385" y="1306216"/>
                  <a:pt x="314474" y="1303090"/>
                  <a:pt x="308521" y="1303090"/>
                </a:cubicBezTo>
                <a:cubicBezTo>
                  <a:pt x="301972" y="1303090"/>
                  <a:pt x="296837" y="1303760"/>
                  <a:pt x="293117" y="1305100"/>
                </a:cubicBezTo>
                <a:cubicBezTo>
                  <a:pt x="289396" y="1306439"/>
                  <a:pt x="287089" y="1308150"/>
                  <a:pt x="286196" y="1310234"/>
                </a:cubicBezTo>
                <a:cubicBezTo>
                  <a:pt x="284410" y="1314104"/>
                  <a:pt x="282624" y="1316038"/>
                  <a:pt x="280839" y="1316038"/>
                </a:cubicBezTo>
                <a:cubicBezTo>
                  <a:pt x="279350" y="1316038"/>
                  <a:pt x="278159" y="1314699"/>
                  <a:pt x="277266" y="1312020"/>
                </a:cubicBezTo>
                <a:cubicBezTo>
                  <a:pt x="276969" y="1310829"/>
                  <a:pt x="276820" y="1308746"/>
                  <a:pt x="276820" y="1305769"/>
                </a:cubicBezTo>
                <a:cubicBezTo>
                  <a:pt x="276820" y="1303090"/>
                  <a:pt x="277266" y="1300411"/>
                  <a:pt x="278159" y="1297733"/>
                </a:cubicBezTo>
                <a:cubicBezTo>
                  <a:pt x="285006" y="1277492"/>
                  <a:pt x="299293" y="1267372"/>
                  <a:pt x="321022" y="1267372"/>
                </a:cubicBezTo>
                <a:cubicBezTo>
                  <a:pt x="337691" y="1267372"/>
                  <a:pt x="350490" y="1273622"/>
                  <a:pt x="359420" y="1286124"/>
                </a:cubicBezTo>
                <a:cubicBezTo>
                  <a:pt x="367159" y="1297137"/>
                  <a:pt x="371028" y="1311425"/>
                  <a:pt x="371028" y="1328986"/>
                </a:cubicBezTo>
                <a:cubicBezTo>
                  <a:pt x="371028" y="1358454"/>
                  <a:pt x="355922" y="1386583"/>
                  <a:pt x="325710" y="1413372"/>
                </a:cubicBezTo>
                <a:cubicBezTo>
                  <a:pt x="295498" y="1440161"/>
                  <a:pt x="262681" y="1455788"/>
                  <a:pt x="227260" y="1460253"/>
                </a:cubicBezTo>
                <a:lnTo>
                  <a:pt x="227260" y="1563642"/>
                </a:lnTo>
                <a:cubicBezTo>
                  <a:pt x="227260" y="1590087"/>
                  <a:pt x="223167" y="1615342"/>
                  <a:pt x="214982" y="1639408"/>
                </a:cubicBezTo>
                <a:cubicBezTo>
                  <a:pt x="206796" y="1663474"/>
                  <a:pt x="196007" y="1683676"/>
                  <a:pt x="182612" y="1700015"/>
                </a:cubicBezTo>
                <a:cubicBezTo>
                  <a:pt x="235892" y="1700015"/>
                  <a:pt x="286792" y="1687225"/>
                  <a:pt x="335309" y="1661645"/>
                </a:cubicBezTo>
                <a:cubicBezTo>
                  <a:pt x="386804" y="1634284"/>
                  <a:pt x="427881" y="1596510"/>
                  <a:pt x="458539" y="1548322"/>
                </a:cubicBezTo>
                <a:cubicBezTo>
                  <a:pt x="492472" y="1494786"/>
                  <a:pt x="509438" y="1433813"/>
                  <a:pt x="509438" y="1365403"/>
                </a:cubicBezTo>
                <a:cubicBezTo>
                  <a:pt x="509438" y="1293723"/>
                  <a:pt x="486817" y="1233643"/>
                  <a:pt x="441573" y="1185163"/>
                </a:cubicBezTo>
                <a:cubicBezTo>
                  <a:pt x="394543" y="1134598"/>
                  <a:pt x="334119" y="1109316"/>
                  <a:pt x="260300" y="1109316"/>
                </a:cubicBezTo>
                <a:close/>
                <a:moveTo>
                  <a:pt x="260056" y="1082081"/>
                </a:moveTo>
                <a:cubicBezTo>
                  <a:pt x="348530" y="1082081"/>
                  <a:pt x="421960" y="1109018"/>
                  <a:pt x="480347" y="1162894"/>
                </a:cubicBezTo>
                <a:cubicBezTo>
                  <a:pt x="542008" y="1219747"/>
                  <a:pt x="572839" y="1294905"/>
                  <a:pt x="572839" y="1388369"/>
                </a:cubicBezTo>
                <a:cubicBezTo>
                  <a:pt x="572839" y="1462485"/>
                  <a:pt x="549324" y="1527225"/>
                  <a:pt x="502295" y="1582590"/>
                </a:cubicBezTo>
                <a:cubicBezTo>
                  <a:pt x="460623" y="1631703"/>
                  <a:pt x="404217" y="1669952"/>
                  <a:pt x="333077" y="1697336"/>
                </a:cubicBezTo>
                <a:cubicBezTo>
                  <a:pt x="268486" y="1722339"/>
                  <a:pt x="201364" y="1734841"/>
                  <a:pt x="131713" y="1734841"/>
                </a:cubicBezTo>
                <a:cubicBezTo>
                  <a:pt x="129034" y="1734841"/>
                  <a:pt x="126950" y="1734841"/>
                  <a:pt x="125462" y="1734841"/>
                </a:cubicBezTo>
                <a:cubicBezTo>
                  <a:pt x="121890" y="1734841"/>
                  <a:pt x="117797" y="1734766"/>
                  <a:pt x="113184" y="1734617"/>
                </a:cubicBezTo>
                <a:cubicBezTo>
                  <a:pt x="108570" y="1734469"/>
                  <a:pt x="106263" y="1733057"/>
                  <a:pt x="106263" y="1730383"/>
                </a:cubicBezTo>
                <a:cubicBezTo>
                  <a:pt x="106263" y="1728602"/>
                  <a:pt x="108198" y="1725927"/>
                  <a:pt x="112067" y="1722360"/>
                </a:cubicBezTo>
                <a:cubicBezTo>
                  <a:pt x="129629" y="1707798"/>
                  <a:pt x="142800" y="1688482"/>
                  <a:pt x="151581" y="1664411"/>
                </a:cubicBezTo>
                <a:cubicBezTo>
                  <a:pt x="160362" y="1640341"/>
                  <a:pt x="164752" y="1609434"/>
                  <a:pt x="164752" y="1571693"/>
                </a:cubicBezTo>
                <a:lnTo>
                  <a:pt x="164752" y="1462932"/>
                </a:lnTo>
                <a:cubicBezTo>
                  <a:pt x="114909" y="1457569"/>
                  <a:pt x="75809" y="1440733"/>
                  <a:pt x="47453" y="1412423"/>
                </a:cubicBezTo>
                <a:cubicBezTo>
                  <a:pt x="15817" y="1380835"/>
                  <a:pt x="0" y="1336877"/>
                  <a:pt x="0" y="1280550"/>
                </a:cubicBezTo>
                <a:cubicBezTo>
                  <a:pt x="0" y="1223037"/>
                  <a:pt x="27256" y="1175059"/>
                  <a:pt x="81769" y="1136615"/>
                </a:cubicBezTo>
                <a:cubicBezTo>
                  <a:pt x="133305" y="1100259"/>
                  <a:pt x="192735" y="1082081"/>
                  <a:pt x="260056" y="1082081"/>
                </a:cubicBezTo>
                <a:close/>
                <a:moveTo>
                  <a:pt x="2997398" y="1070918"/>
                </a:moveTo>
                <a:cubicBezTo>
                  <a:pt x="3000077" y="1070918"/>
                  <a:pt x="3001416" y="1073302"/>
                  <a:pt x="3001416" y="1078069"/>
                </a:cubicBezTo>
                <a:cubicBezTo>
                  <a:pt x="2999928" y="1087613"/>
                  <a:pt x="2998663" y="1099464"/>
                  <a:pt x="2997621" y="1113624"/>
                </a:cubicBezTo>
                <a:cubicBezTo>
                  <a:pt x="2996579" y="1127784"/>
                  <a:pt x="2996059" y="1142763"/>
                  <a:pt x="2996059" y="1158562"/>
                </a:cubicBezTo>
                <a:lnTo>
                  <a:pt x="2996059" y="1364259"/>
                </a:lnTo>
                <a:cubicBezTo>
                  <a:pt x="3009155" y="1342827"/>
                  <a:pt x="3023889" y="1325266"/>
                  <a:pt x="3040261" y="1311574"/>
                </a:cubicBezTo>
                <a:cubicBezTo>
                  <a:pt x="3065859" y="1290142"/>
                  <a:pt x="3093095" y="1279427"/>
                  <a:pt x="3121967" y="1279427"/>
                </a:cubicBezTo>
                <a:cubicBezTo>
                  <a:pt x="3175545" y="1279427"/>
                  <a:pt x="3216771" y="1299542"/>
                  <a:pt x="3245643" y="1339772"/>
                </a:cubicBezTo>
                <a:cubicBezTo>
                  <a:pt x="3268563" y="1371654"/>
                  <a:pt x="3280023" y="1407261"/>
                  <a:pt x="3280023" y="1446593"/>
                </a:cubicBezTo>
                <a:cubicBezTo>
                  <a:pt x="3280023" y="1490697"/>
                  <a:pt x="3272284" y="1532938"/>
                  <a:pt x="3256805" y="1573315"/>
                </a:cubicBezTo>
                <a:cubicBezTo>
                  <a:pt x="3241327" y="1613691"/>
                  <a:pt x="3218408" y="1651013"/>
                  <a:pt x="3188047" y="1685281"/>
                </a:cubicBezTo>
                <a:cubicBezTo>
                  <a:pt x="3188940" y="1685281"/>
                  <a:pt x="3190503" y="1685355"/>
                  <a:pt x="3192735" y="1685504"/>
                </a:cubicBezTo>
                <a:cubicBezTo>
                  <a:pt x="3194967" y="1685653"/>
                  <a:pt x="3198018" y="1685727"/>
                  <a:pt x="3201888" y="1685727"/>
                </a:cubicBezTo>
                <a:cubicBezTo>
                  <a:pt x="3211115" y="1685727"/>
                  <a:pt x="3219747" y="1685207"/>
                  <a:pt x="3227784" y="1684165"/>
                </a:cubicBezTo>
                <a:cubicBezTo>
                  <a:pt x="3235821" y="1683123"/>
                  <a:pt x="3243709" y="1680072"/>
                  <a:pt x="3251448" y="1675012"/>
                </a:cubicBezTo>
                <a:cubicBezTo>
                  <a:pt x="3259187" y="1668761"/>
                  <a:pt x="3264024" y="1664891"/>
                  <a:pt x="3265958" y="1663403"/>
                </a:cubicBezTo>
                <a:cubicBezTo>
                  <a:pt x="3267893" y="1661915"/>
                  <a:pt x="3269605" y="1661171"/>
                  <a:pt x="3271093" y="1661171"/>
                </a:cubicBezTo>
                <a:cubicBezTo>
                  <a:pt x="3273474" y="1661171"/>
                  <a:pt x="3274665" y="1663254"/>
                  <a:pt x="3274665" y="1667422"/>
                </a:cubicBezTo>
                <a:cubicBezTo>
                  <a:pt x="3273772" y="1673375"/>
                  <a:pt x="3272953" y="1679253"/>
                  <a:pt x="3272209" y="1685058"/>
                </a:cubicBezTo>
                <a:cubicBezTo>
                  <a:pt x="3271465" y="1690862"/>
                  <a:pt x="3271093" y="1695104"/>
                  <a:pt x="3271093" y="1697783"/>
                </a:cubicBezTo>
                <a:cubicBezTo>
                  <a:pt x="3271093" y="1703438"/>
                  <a:pt x="3271539" y="1709838"/>
                  <a:pt x="3272432" y="1716981"/>
                </a:cubicBezTo>
                <a:cubicBezTo>
                  <a:pt x="3273325" y="1724125"/>
                  <a:pt x="3273772" y="1728441"/>
                  <a:pt x="3273772" y="1729929"/>
                </a:cubicBezTo>
                <a:cubicBezTo>
                  <a:pt x="3273772" y="1734394"/>
                  <a:pt x="3272581" y="1736627"/>
                  <a:pt x="3270200" y="1736627"/>
                </a:cubicBezTo>
                <a:cubicBezTo>
                  <a:pt x="3269009" y="1736627"/>
                  <a:pt x="3267223" y="1735883"/>
                  <a:pt x="3264842" y="1734394"/>
                </a:cubicBezTo>
                <a:cubicBezTo>
                  <a:pt x="3258294" y="1729632"/>
                  <a:pt x="3251894" y="1726134"/>
                  <a:pt x="3245643" y="1723902"/>
                </a:cubicBezTo>
                <a:cubicBezTo>
                  <a:pt x="3239393" y="1721669"/>
                  <a:pt x="3233142" y="1720107"/>
                  <a:pt x="3226891" y="1719214"/>
                </a:cubicBezTo>
                <a:cubicBezTo>
                  <a:pt x="3220640" y="1718321"/>
                  <a:pt x="3211115" y="1717874"/>
                  <a:pt x="3198316" y="1717874"/>
                </a:cubicBezTo>
                <a:cubicBezTo>
                  <a:pt x="3189684" y="1717874"/>
                  <a:pt x="3182838" y="1717973"/>
                  <a:pt x="3177778" y="1718171"/>
                </a:cubicBezTo>
                <a:cubicBezTo>
                  <a:pt x="3172718" y="1718368"/>
                  <a:pt x="3166020" y="1718965"/>
                  <a:pt x="3157686" y="1719960"/>
                </a:cubicBezTo>
                <a:cubicBezTo>
                  <a:pt x="3154114" y="1720356"/>
                  <a:pt x="3151286" y="1720553"/>
                  <a:pt x="3149203" y="1720553"/>
                </a:cubicBezTo>
                <a:cubicBezTo>
                  <a:pt x="3146226" y="1720553"/>
                  <a:pt x="3144291" y="1719960"/>
                  <a:pt x="3143398" y="1718774"/>
                </a:cubicBezTo>
                <a:cubicBezTo>
                  <a:pt x="3142208" y="1716988"/>
                  <a:pt x="3141985" y="1715056"/>
                  <a:pt x="3142729" y="1712977"/>
                </a:cubicBezTo>
                <a:cubicBezTo>
                  <a:pt x="3143473" y="1710898"/>
                  <a:pt x="3144589" y="1708673"/>
                  <a:pt x="3146077" y="1706301"/>
                </a:cubicBezTo>
                <a:cubicBezTo>
                  <a:pt x="3162151" y="1681353"/>
                  <a:pt x="3174652" y="1660713"/>
                  <a:pt x="3183582" y="1644379"/>
                </a:cubicBezTo>
                <a:cubicBezTo>
                  <a:pt x="3197572" y="1618543"/>
                  <a:pt x="3207990" y="1594489"/>
                  <a:pt x="3214836" y="1572216"/>
                </a:cubicBezTo>
                <a:cubicBezTo>
                  <a:pt x="3223170" y="1544892"/>
                  <a:pt x="3227337" y="1517124"/>
                  <a:pt x="3227337" y="1488912"/>
                </a:cubicBezTo>
                <a:cubicBezTo>
                  <a:pt x="3227337" y="1442584"/>
                  <a:pt x="3216920" y="1404719"/>
                  <a:pt x="3196084" y="1375316"/>
                </a:cubicBezTo>
                <a:cubicBezTo>
                  <a:pt x="3174355" y="1344727"/>
                  <a:pt x="3144887" y="1329433"/>
                  <a:pt x="3107680" y="1329433"/>
                </a:cubicBezTo>
                <a:cubicBezTo>
                  <a:pt x="3082974" y="1329433"/>
                  <a:pt x="3060501" y="1336725"/>
                  <a:pt x="3040261" y="1351311"/>
                </a:cubicBezTo>
                <a:cubicBezTo>
                  <a:pt x="3022996" y="1363812"/>
                  <a:pt x="3008262" y="1380927"/>
                  <a:pt x="2996059" y="1402656"/>
                </a:cubicBezTo>
                <a:lnTo>
                  <a:pt x="2996059" y="1677223"/>
                </a:lnTo>
                <a:cubicBezTo>
                  <a:pt x="2996059" y="1681990"/>
                  <a:pt x="2999184" y="1687206"/>
                  <a:pt x="3005435" y="1692871"/>
                </a:cubicBezTo>
                <a:cubicBezTo>
                  <a:pt x="3010793" y="1697559"/>
                  <a:pt x="3016299" y="1702101"/>
                  <a:pt x="3021955" y="1706496"/>
                </a:cubicBezTo>
                <a:cubicBezTo>
                  <a:pt x="3025527" y="1710007"/>
                  <a:pt x="3027312" y="1712935"/>
                  <a:pt x="3027312" y="1715279"/>
                </a:cubicBezTo>
                <a:cubicBezTo>
                  <a:pt x="3027312" y="1718795"/>
                  <a:pt x="3024038" y="1720553"/>
                  <a:pt x="3017490" y="1720553"/>
                </a:cubicBezTo>
                <a:cubicBezTo>
                  <a:pt x="3012132" y="1720553"/>
                  <a:pt x="3007667" y="1720404"/>
                  <a:pt x="3004095" y="1720107"/>
                </a:cubicBezTo>
                <a:cubicBezTo>
                  <a:pt x="2985641" y="1718618"/>
                  <a:pt x="2973437" y="1717874"/>
                  <a:pt x="2967484" y="1717874"/>
                </a:cubicBezTo>
                <a:cubicBezTo>
                  <a:pt x="2956768" y="1717874"/>
                  <a:pt x="2948062" y="1718172"/>
                  <a:pt x="2941364" y="1718767"/>
                </a:cubicBezTo>
                <a:cubicBezTo>
                  <a:pt x="2934667" y="1719363"/>
                  <a:pt x="2927002" y="1719958"/>
                  <a:pt x="2918370" y="1720553"/>
                </a:cubicBezTo>
                <a:cubicBezTo>
                  <a:pt x="2911227" y="1720553"/>
                  <a:pt x="2907655" y="1718737"/>
                  <a:pt x="2907655" y="1715105"/>
                </a:cubicBezTo>
                <a:cubicBezTo>
                  <a:pt x="2907655" y="1713291"/>
                  <a:pt x="2909143" y="1710570"/>
                  <a:pt x="2912120" y="1706942"/>
                </a:cubicBezTo>
                <a:cubicBezTo>
                  <a:pt x="2919561" y="1700892"/>
                  <a:pt x="2925068" y="1696201"/>
                  <a:pt x="2928639" y="1692871"/>
                </a:cubicBezTo>
                <a:cubicBezTo>
                  <a:pt x="2935486" y="1686923"/>
                  <a:pt x="2938909" y="1681421"/>
                  <a:pt x="2938909" y="1676365"/>
                </a:cubicBezTo>
                <a:lnTo>
                  <a:pt x="2938909" y="1199039"/>
                </a:lnTo>
                <a:cubicBezTo>
                  <a:pt x="2938909" y="1190411"/>
                  <a:pt x="2938611" y="1183570"/>
                  <a:pt x="2938016" y="1178514"/>
                </a:cubicBezTo>
                <a:cubicBezTo>
                  <a:pt x="2937420" y="1173459"/>
                  <a:pt x="2933848" y="1171377"/>
                  <a:pt x="2927300" y="1172270"/>
                </a:cubicBezTo>
                <a:cubicBezTo>
                  <a:pt x="2924026" y="1172866"/>
                  <a:pt x="2918519" y="1175768"/>
                  <a:pt x="2910780" y="1180977"/>
                </a:cubicBezTo>
                <a:cubicBezTo>
                  <a:pt x="2903041" y="1186186"/>
                  <a:pt x="2897832" y="1189237"/>
                  <a:pt x="2895153" y="1190130"/>
                </a:cubicBezTo>
                <a:cubicBezTo>
                  <a:pt x="2890688" y="1191618"/>
                  <a:pt x="2888456" y="1189974"/>
                  <a:pt x="2888456" y="1185198"/>
                </a:cubicBezTo>
                <a:cubicBezTo>
                  <a:pt x="2888456" y="1183705"/>
                  <a:pt x="2889349" y="1181614"/>
                  <a:pt x="2891135" y="1178926"/>
                </a:cubicBezTo>
                <a:cubicBezTo>
                  <a:pt x="2892921" y="1176238"/>
                  <a:pt x="2901106" y="1167871"/>
                  <a:pt x="2915691" y="1153825"/>
                </a:cubicBezTo>
                <a:cubicBezTo>
                  <a:pt x="2927300" y="1142472"/>
                  <a:pt x="2936527" y="1133361"/>
                  <a:pt x="2943373" y="1126492"/>
                </a:cubicBezTo>
                <a:cubicBezTo>
                  <a:pt x="2953494" y="1116330"/>
                  <a:pt x="2964507" y="1104228"/>
                  <a:pt x="2976413" y="1090187"/>
                </a:cubicBezTo>
                <a:cubicBezTo>
                  <a:pt x="2984748" y="1080327"/>
                  <a:pt x="2990105" y="1074502"/>
                  <a:pt x="2992487" y="1072711"/>
                </a:cubicBezTo>
                <a:cubicBezTo>
                  <a:pt x="2993082" y="1072111"/>
                  <a:pt x="2993975" y="1071663"/>
                  <a:pt x="2995166" y="1071365"/>
                </a:cubicBezTo>
                <a:cubicBezTo>
                  <a:pt x="2996059" y="1071067"/>
                  <a:pt x="2996803" y="1070918"/>
                  <a:pt x="2997398" y="1070918"/>
                </a:cubicBezTo>
                <a:close/>
                <a:moveTo>
                  <a:pt x="1464320" y="359966"/>
                </a:moveTo>
                <a:cubicBezTo>
                  <a:pt x="1431577" y="359966"/>
                  <a:pt x="1403002" y="370682"/>
                  <a:pt x="1378595" y="392113"/>
                </a:cubicBezTo>
                <a:cubicBezTo>
                  <a:pt x="1354187" y="413545"/>
                  <a:pt x="1341983" y="440036"/>
                  <a:pt x="1341983" y="471588"/>
                </a:cubicBezTo>
                <a:cubicBezTo>
                  <a:pt x="1341983" y="505223"/>
                  <a:pt x="1354410" y="533574"/>
                  <a:pt x="1379264" y="556643"/>
                </a:cubicBezTo>
                <a:cubicBezTo>
                  <a:pt x="1404119" y="579711"/>
                  <a:pt x="1433661" y="591245"/>
                  <a:pt x="1467891" y="591245"/>
                </a:cubicBezTo>
                <a:cubicBezTo>
                  <a:pt x="1507480" y="591245"/>
                  <a:pt x="1539255" y="580009"/>
                  <a:pt x="1563216" y="557536"/>
                </a:cubicBezTo>
                <a:cubicBezTo>
                  <a:pt x="1587177" y="535063"/>
                  <a:pt x="1599158" y="506116"/>
                  <a:pt x="1599158" y="470695"/>
                </a:cubicBezTo>
                <a:cubicBezTo>
                  <a:pt x="1599158" y="437060"/>
                  <a:pt x="1586731" y="410196"/>
                  <a:pt x="1561876" y="390104"/>
                </a:cubicBezTo>
                <a:cubicBezTo>
                  <a:pt x="1537022" y="370013"/>
                  <a:pt x="1504503" y="359966"/>
                  <a:pt x="1464320" y="359966"/>
                </a:cubicBezTo>
                <a:close/>
                <a:moveTo>
                  <a:pt x="2512665" y="231379"/>
                </a:moveTo>
                <a:cubicBezTo>
                  <a:pt x="2482006" y="231379"/>
                  <a:pt x="2455068" y="241053"/>
                  <a:pt x="2431851" y="260400"/>
                </a:cubicBezTo>
                <a:cubicBezTo>
                  <a:pt x="2412801" y="276176"/>
                  <a:pt x="2396877" y="297756"/>
                  <a:pt x="2384077" y="325141"/>
                </a:cubicBezTo>
                <a:lnTo>
                  <a:pt x="2384077" y="584995"/>
                </a:lnTo>
                <a:lnTo>
                  <a:pt x="2401937" y="568028"/>
                </a:lnTo>
                <a:cubicBezTo>
                  <a:pt x="2406997" y="563266"/>
                  <a:pt x="2411090" y="559098"/>
                  <a:pt x="2414215" y="555527"/>
                </a:cubicBezTo>
                <a:cubicBezTo>
                  <a:pt x="2417340" y="551955"/>
                  <a:pt x="2420987" y="546895"/>
                  <a:pt x="2425154" y="540346"/>
                </a:cubicBezTo>
                <a:cubicBezTo>
                  <a:pt x="2426642" y="538560"/>
                  <a:pt x="2428130" y="537667"/>
                  <a:pt x="2429619" y="537667"/>
                </a:cubicBezTo>
                <a:cubicBezTo>
                  <a:pt x="2433488" y="537667"/>
                  <a:pt x="2434679" y="540048"/>
                  <a:pt x="2433191" y="544811"/>
                </a:cubicBezTo>
                <a:cubicBezTo>
                  <a:pt x="2432893" y="545406"/>
                  <a:pt x="2432298" y="548308"/>
                  <a:pt x="2431405" y="553517"/>
                </a:cubicBezTo>
                <a:cubicBezTo>
                  <a:pt x="2430512" y="558726"/>
                  <a:pt x="2430065" y="562968"/>
                  <a:pt x="2430065" y="566242"/>
                </a:cubicBezTo>
                <a:cubicBezTo>
                  <a:pt x="2430065" y="573386"/>
                  <a:pt x="2431405" y="579934"/>
                  <a:pt x="2434084" y="585888"/>
                </a:cubicBezTo>
                <a:cubicBezTo>
                  <a:pt x="2437953" y="593627"/>
                  <a:pt x="2445469" y="600175"/>
                  <a:pt x="2456631" y="605533"/>
                </a:cubicBezTo>
                <a:cubicBezTo>
                  <a:pt x="2467793" y="610891"/>
                  <a:pt x="2479327" y="613570"/>
                  <a:pt x="2491234" y="613570"/>
                </a:cubicBezTo>
                <a:cubicBezTo>
                  <a:pt x="2536477" y="613570"/>
                  <a:pt x="2572791" y="593478"/>
                  <a:pt x="2600176" y="553294"/>
                </a:cubicBezTo>
                <a:cubicBezTo>
                  <a:pt x="2627560" y="513111"/>
                  <a:pt x="2641252" y="460574"/>
                  <a:pt x="2641252" y="395685"/>
                </a:cubicBezTo>
                <a:cubicBezTo>
                  <a:pt x="2641252" y="352823"/>
                  <a:pt x="2629346" y="315169"/>
                  <a:pt x="2605534" y="282725"/>
                </a:cubicBezTo>
                <a:cubicBezTo>
                  <a:pt x="2580530" y="248494"/>
                  <a:pt x="2549574" y="231379"/>
                  <a:pt x="2512665" y="231379"/>
                </a:cubicBezTo>
                <a:close/>
                <a:moveTo>
                  <a:pt x="1998315" y="231379"/>
                </a:moveTo>
                <a:cubicBezTo>
                  <a:pt x="1967656" y="231379"/>
                  <a:pt x="1940718" y="241053"/>
                  <a:pt x="1917501" y="260400"/>
                </a:cubicBezTo>
                <a:cubicBezTo>
                  <a:pt x="1898451" y="276176"/>
                  <a:pt x="1882527" y="297756"/>
                  <a:pt x="1869727" y="325141"/>
                </a:cubicBezTo>
                <a:lnTo>
                  <a:pt x="1869727" y="584995"/>
                </a:lnTo>
                <a:lnTo>
                  <a:pt x="1887587" y="568028"/>
                </a:lnTo>
                <a:cubicBezTo>
                  <a:pt x="1892647" y="563266"/>
                  <a:pt x="1896740" y="559098"/>
                  <a:pt x="1899865" y="555527"/>
                </a:cubicBezTo>
                <a:cubicBezTo>
                  <a:pt x="1902990" y="551955"/>
                  <a:pt x="1906637" y="546895"/>
                  <a:pt x="1910804" y="540346"/>
                </a:cubicBezTo>
                <a:cubicBezTo>
                  <a:pt x="1912292" y="538560"/>
                  <a:pt x="1913781" y="537667"/>
                  <a:pt x="1915269" y="537667"/>
                </a:cubicBezTo>
                <a:cubicBezTo>
                  <a:pt x="1919138" y="537667"/>
                  <a:pt x="1920329" y="540048"/>
                  <a:pt x="1918841" y="544811"/>
                </a:cubicBezTo>
                <a:cubicBezTo>
                  <a:pt x="1918543" y="545406"/>
                  <a:pt x="1917948" y="548308"/>
                  <a:pt x="1917055" y="553517"/>
                </a:cubicBezTo>
                <a:cubicBezTo>
                  <a:pt x="1916162" y="558726"/>
                  <a:pt x="1915715" y="562968"/>
                  <a:pt x="1915715" y="566242"/>
                </a:cubicBezTo>
                <a:cubicBezTo>
                  <a:pt x="1915715" y="573386"/>
                  <a:pt x="1917055" y="579934"/>
                  <a:pt x="1919734" y="585888"/>
                </a:cubicBezTo>
                <a:cubicBezTo>
                  <a:pt x="1923603" y="593627"/>
                  <a:pt x="1931119" y="600175"/>
                  <a:pt x="1942281" y="605533"/>
                </a:cubicBezTo>
                <a:cubicBezTo>
                  <a:pt x="1953443" y="610891"/>
                  <a:pt x="1964977" y="613570"/>
                  <a:pt x="1976884" y="613570"/>
                </a:cubicBezTo>
                <a:cubicBezTo>
                  <a:pt x="2022127" y="613570"/>
                  <a:pt x="2058441" y="593478"/>
                  <a:pt x="2085826" y="553294"/>
                </a:cubicBezTo>
                <a:cubicBezTo>
                  <a:pt x="2113210" y="513111"/>
                  <a:pt x="2126902" y="460574"/>
                  <a:pt x="2126902" y="395685"/>
                </a:cubicBezTo>
                <a:cubicBezTo>
                  <a:pt x="2126902" y="352823"/>
                  <a:pt x="2114996" y="315169"/>
                  <a:pt x="2091184" y="282725"/>
                </a:cubicBezTo>
                <a:cubicBezTo>
                  <a:pt x="2066180" y="248494"/>
                  <a:pt x="2035224" y="231379"/>
                  <a:pt x="1998315" y="231379"/>
                </a:cubicBezTo>
                <a:close/>
                <a:moveTo>
                  <a:pt x="2943522" y="191642"/>
                </a:moveTo>
                <a:cubicBezTo>
                  <a:pt x="2947094" y="191642"/>
                  <a:pt x="2948880" y="193279"/>
                  <a:pt x="2948880" y="196553"/>
                </a:cubicBezTo>
                <a:cubicBezTo>
                  <a:pt x="2948880" y="197446"/>
                  <a:pt x="2948285" y="199009"/>
                  <a:pt x="2947094" y="201241"/>
                </a:cubicBezTo>
                <a:cubicBezTo>
                  <a:pt x="2945903" y="203474"/>
                  <a:pt x="2943373" y="207120"/>
                  <a:pt x="2939504" y="212180"/>
                </a:cubicBezTo>
                <a:cubicBezTo>
                  <a:pt x="2937123" y="215454"/>
                  <a:pt x="2934146" y="219473"/>
                  <a:pt x="2930574" y="224235"/>
                </a:cubicBezTo>
                <a:cubicBezTo>
                  <a:pt x="2907655" y="256084"/>
                  <a:pt x="2890242" y="287338"/>
                  <a:pt x="2878336" y="317997"/>
                </a:cubicBezTo>
                <a:cubicBezTo>
                  <a:pt x="2864346" y="354311"/>
                  <a:pt x="2857351" y="391518"/>
                  <a:pt x="2857351" y="429618"/>
                </a:cubicBezTo>
                <a:cubicBezTo>
                  <a:pt x="2857351" y="477243"/>
                  <a:pt x="2868290" y="516385"/>
                  <a:pt x="2890167" y="547043"/>
                </a:cubicBezTo>
                <a:cubicBezTo>
                  <a:pt x="2912045" y="577702"/>
                  <a:pt x="2941290" y="593031"/>
                  <a:pt x="2977902" y="593031"/>
                </a:cubicBezTo>
                <a:cubicBezTo>
                  <a:pt x="3003500" y="593031"/>
                  <a:pt x="3027461" y="585664"/>
                  <a:pt x="3049786" y="570931"/>
                </a:cubicBezTo>
                <a:cubicBezTo>
                  <a:pt x="3072110" y="556196"/>
                  <a:pt x="3088332" y="537667"/>
                  <a:pt x="3098452" y="515343"/>
                </a:cubicBezTo>
                <a:lnTo>
                  <a:pt x="3098452" y="242095"/>
                </a:lnTo>
                <a:cubicBezTo>
                  <a:pt x="3098452" y="236439"/>
                  <a:pt x="3095178" y="230635"/>
                  <a:pt x="3088630" y="224682"/>
                </a:cubicBezTo>
                <a:cubicBezTo>
                  <a:pt x="3082677" y="219919"/>
                  <a:pt x="3076723" y="215008"/>
                  <a:pt x="3070770" y="209948"/>
                </a:cubicBezTo>
                <a:cubicBezTo>
                  <a:pt x="3068687" y="207864"/>
                  <a:pt x="3067645" y="205632"/>
                  <a:pt x="3067645" y="203250"/>
                </a:cubicBezTo>
                <a:cubicBezTo>
                  <a:pt x="3067645" y="199976"/>
                  <a:pt x="3070175" y="198339"/>
                  <a:pt x="3075235" y="198339"/>
                </a:cubicBezTo>
                <a:cubicBezTo>
                  <a:pt x="3076723" y="198339"/>
                  <a:pt x="3083272" y="198786"/>
                  <a:pt x="3094880" y="199679"/>
                </a:cubicBezTo>
                <a:cubicBezTo>
                  <a:pt x="3106489" y="200571"/>
                  <a:pt x="3117205" y="201018"/>
                  <a:pt x="3127027" y="201018"/>
                </a:cubicBezTo>
                <a:cubicBezTo>
                  <a:pt x="3138636" y="201018"/>
                  <a:pt x="3147789" y="200795"/>
                  <a:pt x="3154486" y="200348"/>
                </a:cubicBezTo>
                <a:cubicBezTo>
                  <a:pt x="3161183" y="199902"/>
                  <a:pt x="3168997" y="199232"/>
                  <a:pt x="3177927" y="198339"/>
                </a:cubicBezTo>
                <a:cubicBezTo>
                  <a:pt x="3183880" y="198339"/>
                  <a:pt x="3186856" y="200125"/>
                  <a:pt x="3186856" y="203697"/>
                </a:cubicBezTo>
                <a:cubicBezTo>
                  <a:pt x="3186856" y="206078"/>
                  <a:pt x="3185666" y="208459"/>
                  <a:pt x="3183284" y="210841"/>
                </a:cubicBezTo>
                <a:cubicBezTo>
                  <a:pt x="3176141" y="217091"/>
                  <a:pt x="3170634" y="221854"/>
                  <a:pt x="3166764" y="225128"/>
                </a:cubicBezTo>
                <a:cubicBezTo>
                  <a:pt x="3159323" y="231677"/>
                  <a:pt x="3155602" y="237332"/>
                  <a:pt x="3155602" y="242095"/>
                </a:cubicBezTo>
                <a:lnTo>
                  <a:pt x="3155602" y="601068"/>
                </a:lnTo>
                <a:cubicBezTo>
                  <a:pt x="3155602" y="667148"/>
                  <a:pt x="3137148" y="720875"/>
                  <a:pt x="3100238" y="762249"/>
                </a:cubicBezTo>
                <a:cubicBezTo>
                  <a:pt x="3065115" y="801837"/>
                  <a:pt x="3021359" y="821631"/>
                  <a:pt x="2968972" y="821631"/>
                </a:cubicBezTo>
                <a:cubicBezTo>
                  <a:pt x="2945457" y="821631"/>
                  <a:pt x="2926705" y="818655"/>
                  <a:pt x="2912715" y="812702"/>
                </a:cubicBezTo>
                <a:cubicBezTo>
                  <a:pt x="2894260" y="804963"/>
                  <a:pt x="2885033" y="792461"/>
                  <a:pt x="2885033" y="775197"/>
                </a:cubicBezTo>
                <a:cubicBezTo>
                  <a:pt x="2885033" y="762398"/>
                  <a:pt x="2891879" y="752054"/>
                  <a:pt x="2905571" y="744166"/>
                </a:cubicBezTo>
                <a:cubicBezTo>
                  <a:pt x="2919263" y="736278"/>
                  <a:pt x="2931467" y="732930"/>
                  <a:pt x="2942183" y="734120"/>
                </a:cubicBezTo>
                <a:cubicBezTo>
                  <a:pt x="2946648" y="734120"/>
                  <a:pt x="2948880" y="735757"/>
                  <a:pt x="2948880" y="739032"/>
                </a:cubicBezTo>
                <a:cubicBezTo>
                  <a:pt x="2948880" y="740222"/>
                  <a:pt x="2948210" y="741785"/>
                  <a:pt x="2946871" y="743720"/>
                </a:cubicBezTo>
                <a:cubicBezTo>
                  <a:pt x="2945531" y="745655"/>
                  <a:pt x="2944415" y="747515"/>
                  <a:pt x="2943522" y="749301"/>
                </a:cubicBezTo>
                <a:cubicBezTo>
                  <a:pt x="2941736" y="752873"/>
                  <a:pt x="2940843" y="756296"/>
                  <a:pt x="2940843" y="759570"/>
                </a:cubicBezTo>
                <a:cubicBezTo>
                  <a:pt x="2940843" y="761951"/>
                  <a:pt x="2941290" y="764481"/>
                  <a:pt x="2942183" y="767160"/>
                </a:cubicBezTo>
                <a:cubicBezTo>
                  <a:pt x="2944266" y="775197"/>
                  <a:pt x="2949178" y="781522"/>
                  <a:pt x="2956917" y="786136"/>
                </a:cubicBezTo>
                <a:cubicBezTo>
                  <a:pt x="2964656" y="790750"/>
                  <a:pt x="2973437" y="793056"/>
                  <a:pt x="2983259" y="793056"/>
                </a:cubicBezTo>
                <a:cubicBezTo>
                  <a:pt x="3019573" y="793056"/>
                  <a:pt x="3048297" y="776834"/>
                  <a:pt x="3069431" y="744390"/>
                </a:cubicBezTo>
                <a:cubicBezTo>
                  <a:pt x="3088778" y="714624"/>
                  <a:pt x="3098452" y="676673"/>
                  <a:pt x="3098452" y="630536"/>
                </a:cubicBezTo>
                <a:lnTo>
                  <a:pt x="3098452" y="551062"/>
                </a:lnTo>
                <a:cubicBezTo>
                  <a:pt x="3088630" y="571600"/>
                  <a:pt x="3073598" y="590204"/>
                  <a:pt x="3053357" y="606872"/>
                </a:cubicBezTo>
                <a:cubicBezTo>
                  <a:pt x="3027461" y="628006"/>
                  <a:pt x="2999928" y="638573"/>
                  <a:pt x="2970758" y="638573"/>
                </a:cubicBezTo>
                <a:cubicBezTo>
                  <a:pt x="2916287" y="638573"/>
                  <a:pt x="2874317" y="620565"/>
                  <a:pt x="2844849" y="584548"/>
                </a:cubicBezTo>
                <a:cubicBezTo>
                  <a:pt x="2819251" y="553294"/>
                  <a:pt x="2806452" y="513855"/>
                  <a:pt x="2806452" y="466230"/>
                </a:cubicBezTo>
                <a:cubicBezTo>
                  <a:pt x="2806452" y="438548"/>
                  <a:pt x="2809875" y="412800"/>
                  <a:pt x="2816721" y="388988"/>
                </a:cubicBezTo>
                <a:cubicBezTo>
                  <a:pt x="2822376" y="369343"/>
                  <a:pt x="2830859" y="348656"/>
                  <a:pt x="2842170" y="326927"/>
                </a:cubicBezTo>
                <a:cubicBezTo>
                  <a:pt x="2843063" y="325141"/>
                  <a:pt x="2853481" y="306984"/>
                  <a:pt x="2873424" y="272456"/>
                </a:cubicBezTo>
                <a:cubicBezTo>
                  <a:pt x="2874912" y="269181"/>
                  <a:pt x="2872829" y="265609"/>
                  <a:pt x="2867173" y="261740"/>
                </a:cubicBezTo>
                <a:cubicBezTo>
                  <a:pt x="2863602" y="259359"/>
                  <a:pt x="2856755" y="256084"/>
                  <a:pt x="2846635" y="251917"/>
                </a:cubicBezTo>
                <a:cubicBezTo>
                  <a:pt x="2841277" y="249238"/>
                  <a:pt x="2835920" y="246560"/>
                  <a:pt x="2830562" y="243881"/>
                </a:cubicBezTo>
                <a:cubicBezTo>
                  <a:pt x="2828180" y="242988"/>
                  <a:pt x="2826990" y="241499"/>
                  <a:pt x="2826990" y="239416"/>
                </a:cubicBezTo>
                <a:cubicBezTo>
                  <a:pt x="2826990" y="237332"/>
                  <a:pt x="2829594" y="235695"/>
                  <a:pt x="2834803" y="234505"/>
                </a:cubicBezTo>
                <a:cubicBezTo>
                  <a:pt x="2840012" y="233314"/>
                  <a:pt x="2845296" y="232123"/>
                  <a:pt x="2850653" y="230932"/>
                </a:cubicBezTo>
                <a:cubicBezTo>
                  <a:pt x="2859881" y="228849"/>
                  <a:pt x="2870001" y="225723"/>
                  <a:pt x="2881014" y="221556"/>
                </a:cubicBezTo>
                <a:cubicBezTo>
                  <a:pt x="2892028" y="217389"/>
                  <a:pt x="2902074" y="212850"/>
                  <a:pt x="2911152" y="207938"/>
                </a:cubicBezTo>
                <a:cubicBezTo>
                  <a:pt x="2920231" y="203027"/>
                  <a:pt x="2929384" y="198041"/>
                  <a:pt x="2938611" y="192981"/>
                </a:cubicBezTo>
                <a:cubicBezTo>
                  <a:pt x="2940397" y="192088"/>
                  <a:pt x="2942034" y="191642"/>
                  <a:pt x="2943522" y="191642"/>
                </a:cubicBezTo>
                <a:close/>
                <a:moveTo>
                  <a:pt x="1421457" y="184052"/>
                </a:moveTo>
                <a:cubicBezTo>
                  <a:pt x="1454497" y="184052"/>
                  <a:pt x="1487090" y="194544"/>
                  <a:pt x="1519237" y="215529"/>
                </a:cubicBezTo>
                <a:cubicBezTo>
                  <a:pt x="1551384" y="236514"/>
                  <a:pt x="1577429" y="265014"/>
                  <a:pt x="1597372" y="301031"/>
                </a:cubicBezTo>
                <a:cubicBezTo>
                  <a:pt x="1611362" y="326331"/>
                  <a:pt x="1622524" y="357734"/>
                  <a:pt x="1630858" y="395239"/>
                </a:cubicBezTo>
                <a:cubicBezTo>
                  <a:pt x="1636216" y="419051"/>
                  <a:pt x="1641276" y="451719"/>
                  <a:pt x="1646039" y="493242"/>
                </a:cubicBezTo>
                <a:cubicBezTo>
                  <a:pt x="1650801" y="534765"/>
                  <a:pt x="1654820" y="563266"/>
                  <a:pt x="1658094" y="578744"/>
                </a:cubicBezTo>
                <a:cubicBezTo>
                  <a:pt x="1659582" y="586483"/>
                  <a:pt x="1662410" y="593924"/>
                  <a:pt x="1666577" y="601068"/>
                </a:cubicBezTo>
                <a:cubicBezTo>
                  <a:pt x="1671042" y="607616"/>
                  <a:pt x="1673870" y="611784"/>
                  <a:pt x="1675060" y="613570"/>
                </a:cubicBezTo>
                <a:cubicBezTo>
                  <a:pt x="1677144" y="616844"/>
                  <a:pt x="1678186" y="619225"/>
                  <a:pt x="1678186" y="620713"/>
                </a:cubicBezTo>
                <a:cubicBezTo>
                  <a:pt x="1678186" y="623690"/>
                  <a:pt x="1675953" y="625178"/>
                  <a:pt x="1671488" y="625178"/>
                </a:cubicBezTo>
                <a:cubicBezTo>
                  <a:pt x="1670298" y="625178"/>
                  <a:pt x="1665386" y="624732"/>
                  <a:pt x="1656754" y="623839"/>
                </a:cubicBezTo>
                <a:cubicBezTo>
                  <a:pt x="1648122" y="622946"/>
                  <a:pt x="1639937" y="622499"/>
                  <a:pt x="1632198" y="622499"/>
                </a:cubicBezTo>
                <a:cubicBezTo>
                  <a:pt x="1626840" y="622499"/>
                  <a:pt x="1620887" y="622946"/>
                  <a:pt x="1614338" y="623839"/>
                </a:cubicBezTo>
                <a:cubicBezTo>
                  <a:pt x="1607790" y="624732"/>
                  <a:pt x="1603920" y="625178"/>
                  <a:pt x="1602730" y="625178"/>
                </a:cubicBezTo>
                <a:cubicBezTo>
                  <a:pt x="1595884" y="625178"/>
                  <a:pt x="1592461" y="623541"/>
                  <a:pt x="1592461" y="620267"/>
                </a:cubicBezTo>
                <a:cubicBezTo>
                  <a:pt x="1592461" y="619076"/>
                  <a:pt x="1593205" y="617439"/>
                  <a:pt x="1594693" y="615356"/>
                </a:cubicBezTo>
                <a:cubicBezTo>
                  <a:pt x="1597372" y="611486"/>
                  <a:pt x="1599530" y="607393"/>
                  <a:pt x="1601167" y="603077"/>
                </a:cubicBezTo>
                <a:cubicBezTo>
                  <a:pt x="1602804" y="598761"/>
                  <a:pt x="1603623" y="593924"/>
                  <a:pt x="1603623" y="588566"/>
                </a:cubicBezTo>
                <a:lnTo>
                  <a:pt x="1600944" y="545704"/>
                </a:lnTo>
                <a:cubicBezTo>
                  <a:pt x="1589335" y="570112"/>
                  <a:pt x="1570136" y="591394"/>
                  <a:pt x="1543347" y="609551"/>
                </a:cubicBezTo>
                <a:cubicBezTo>
                  <a:pt x="1513582" y="629494"/>
                  <a:pt x="1482477" y="639466"/>
                  <a:pt x="1450032" y="639466"/>
                </a:cubicBezTo>
                <a:cubicBezTo>
                  <a:pt x="1404193" y="639466"/>
                  <a:pt x="1365498" y="625923"/>
                  <a:pt x="1333946" y="598836"/>
                </a:cubicBezTo>
                <a:cubicBezTo>
                  <a:pt x="1300609" y="570261"/>
                  <a:pt x="1283940" y="533202"/>
                  <a:pt x="1283940" y="487661"/>
                </a:cubicBezTo>
                <a:cubicBezTo>
                  <a:pt x="1283940" y="441822"/>
                  <a:pt x="1302097" y="403424"/>
                  <a:pt x="1338411" y="372468"/>
                </a:cubicBezTo>
                <a:cubicBezTo>
                  <a:pt x="1373237" y="342702"/>
                  <a:pt x="1414909" y="327820"/>
                  <a:pt x="1463427" y="327820"/>
                </a:cubicBezTo>
                <a:cubicBezTo>
                  <a:pt x="1486941" y="327820"/>
                  <a:pt x="1509489" y="332433"/>
                  <a:pt x="1531069" y="341661"/>
                </a:cubicBezTo>
                <a:cubicBezTo>
                  <a:pt x="1552649" y="350888"/>
                  <a:pt x="1569095" y="362050"/>
                  <a:pt x="1580406" y="375147"/>
                </a:cubicBezTo>
                <a:cubicBezTo>
                  <a:pt x="1580406" y="362050"/>
                  <a:pt x="1572815" y="342554"/>
                  <a:pt x="1557635" y="316657"/>
                </a:cubicBezTo>
                <a:cubicBezTo>
                  <a:pt x="1539775" y="285999"/>
                  <a:pt x="1518791" y="260847"/>
                  <a:pt x="1494681" y="241202"/>
                </a:cubicBezTo>
                <a:cubicBezTo>
                  <a:pt x="1464320" y="216198"/>
                  <a:pt x="1433066" y="203697"/>
                  <a:pt x="1400919" y="203697"/>
                </a:cubicBezTo>
                <a:cubicBezTo>
                  <a:pt x="1380976" y="203697"/>
                  <a:pt x="1363861" y="207864"/>
                  <a:pt x="1349573" y="216198"/>
                </a:cubicBezTo>
                <a:cubicBezTo>
                  <a:pt x="1333202" y="225723"/>
                  <a:pt x="1325016" y="238821"/>
                  <a:pt x="1325016" y="255489"/>
                </a:cubicBezTo>
                <a:cubicBezTo>
                  <a:pt x="1325016" y="265014"/>
                  <a:pt x="1327472" y="272902"/>
                  <a:pt x="1332383" y="279153"/>
                </a:cubicBezTo>
                <a:cubicBezTo>
                  <a:pt x="1337295" y="285404"/>
                  <a:pt x="1344066" y="288529"/>
                  <a:pt x="1352698" y="288529"/>
                </a:cubicBezTo>
                <a:cubicBezTo>
                  <a:pt x="1358652" y="288529"/>
                  <a:pt x="1363861" y="286594"/>
                  <a:pt x="1368325" y="282725"/>
                </a:cubicBezTo>
                <a:cubicBezTo>
                  <a:pt x="1372790" y="278855"/>
                  <a:pt x="1375023" y="274241"/>
                  <a:pt x="1375023" y="268884"/>
                </a:cubicBezTo>
                <a:cubicBezTo>
                  <a:pt x="1375023" y="265014"/>
                  <a:pt x="1374502" y="261219"/>
                  <a:pt x="1373460" y="257498"/>
                </a:cubicBezTo>
                <a:cubicBezTo>
                  <a:pt x="1372418" y="253778"/>
                  <a:pt x="1371451" y="250429"/>
                  <a:pt x="1370558" y="247452"/>
                </a:cubicBezTo>
                <a:cubicBezTo>
                  <a:pt x="1369665" y="245369"/>
                  <a:pt x="1369814" y="244030"/>
                  <a:pt x="1371004" y="243434"/>
                </a:cubicBezTo>
                <a:cubicBezTo>
                  <a:pt x="1371600" y="243137"/>
                  <a:pt x="1373534" y="242988"/>
                  <a:pt x="1376809" y="242988"/>
                </a:cubicBezTo>
                <a:cubicBezTo>
                  <a:pt x="1385143" y="243881"/>
                  <a:pt x="1392733" y="247750"/>
                  <a:pt x="1399579" y="254596"/>
                </a:cubicBezTo>
                <a:cubicBezTo>
                  <a:pt x="1406425" y="261442"/>
                  <a:pt x="1409848" y="269181"/>
                  <a:pt x="1409848" y="277813"/>
                </a:cubicBezTo>
                <a:cubicBezTo>
                  <a:pt x="1409848" y="291803"/>
                  <a:pt x="1404267" y="303486"/>
                  <a:pt x="1393105" y="312862"/>
                </a:cubicBezTo>
                <a:cubicBezTo>
                  <a:pt x="1381943" y="322239"/>
                  <a:pt x="1369070" y="326927"/>
                  <a:pt x="1354484" y="326927"/>
                </a:cubicBezTo>
                <a:cubicBezTo>
                  <a:pt x="1337220" y="326927"/>
                  <a:pt x="1322933" y="321122"/>
                  <a:pt x="1311622" y="309514"/>
                </a:cubicBezTo>
                <a:cubicBezTo>
                  <a:pt x="1300311" y="297905"/>
                  <a:pt x="1294656" y="282278"/>
                  <a:pt x="1294656" y="262633"/>
                </a:cubicBezTo>
                <a:cubicBezTo>
                  <a:pt x="1294656" y="237035"/>
                  <a:pt x="1308199" y="217091"/>
                  <a:pt x="1335286" y="202804"/>
                </a:cubicBezTo>
                <a:cubicBezTo>
                  <a:pt x="1359098" y="190302"/>
                  <a:pt x="1387822" y="184052"/>
                  <a:pt x="1421457" y="184052"/>
                </a:cubicBezTo>
                <a:close/>
                <a:moveTo>
                  <a:pt x="2310407" y="182712"/>
                </a:moveTo>
                <a:cubicBezTo>
                  <a:pt x="2312193" y="182712"/>
                  <a:pt x="2313533" y="183159"/>
                  <a:pt x="2314426" y="184052"/>
                </a:cubicBezTo>
                <a:cubicBezTo>
                  <a:pt x="2326630" y="193279"/>
                  <a:pt x="2338536" y="205185"/>
                  <a:pt x="2350145" y="219770"/>
                </a:cubicBezTo>
                <a:cubicBezTo>
                  <a:pt x="2367409" y="241499"/>
                  <a:pt x="2377529" y="262633"/>
                  <a:pt x="2380505" y="283171"/>
                </a:cubicBezTo>
                <a:cubicBezTo>
                  <a:pt x="2392114" y="260252"/>
                  <a:pt x="2408039" y="240011"/>
                  <a:pt x="2428279" y="222449"/>
                </a:cubicBezTo>
                <a:cubicBezTo>
                  <a:pt x="2458045" y="196851"/>
                  <a:pt x="2491234" y="184052"/>
                  <a:pt x="2527845" y="184052"/>
                </a:cubicBezTo>
                <a:cubicBezTo>
                  <a:pt x="2564755" y="184052"/>
                  <a:pt x="2597348" y="194916"/>
                  <a:pt x="2625625" y="216645"/>
                </a:cubicBezTo>
                <a:cubicBezTo>
                  <a:pt x="2649140" y="234802"/>
                  <a:pt x="2668041" y="259061"/>
                  <a:pt x="2682329" y="289422"/>
                </a:cubicBezTo>
                <a:cubicBezTo>
                  <a:pt x="2694830" y="316211"/>
                  <a:pt x="2701081" y="340916"/>
                  <a:pt x="2701081" y="363539"/>
                </a:cubicBezTo>
                <a:cubicBezTo>
                  <a:pt x="2701081" y="442417"/>
                  <a:pt x="2679203" y="508646"/>
                  <a:pt x="2635448" y="562224"/>
                </a:cubicBezTo>
                <a:cubicBezTo>
                  <a:pt x="2593181" y="613718"/>
                  <a:pt x="2543621" y="639466"/>
                  <a:pt x="2486769" y="639466"/>
                </a:cubicBezTo>
                <a:cubicBezTo>
                  <a:pt x="2466230" y="639466"/>
                  <a:pt x="2447627" y="635596"/>
                  <a:pt x="2430958" y="627857"/>
                </a:cubicBezTo>
                <a:cubicBezTo>
                  <a:pt x="2417564" y="621606"/>
                  <a:pt x="2401937" y="610593"/>
                  <a:pt x="2384077" y="594817"/>
                </a:cubicBezTo>
                <a:lnTo>
                  <a:pt x="2384077" y="690365"/>
                </a:lnTo>
                <a:cubicBezTo>
                  <a:pt x="2384077" y="707034"/>
                  <a:pt x="2387352" y="720726"/>
                  <a:pt x="2393900" y="731441"/>
                </a:cubicBezTo>
                <a:cubicBezTo>
                  <a:pt x="2397174" y="736502"/>
                  <a:pt x="2402830" y="742752"/>
                  <a:pt x="2410866" y="750194"/>
                </a:cubicBezTo>
                <a:cubicBezTo>
                  <a:pt x="2413545" y="752575"/>
                  <a:pt x="2414885" y="754659"/>
                  <a:pt x="2414885" y="756445"/>
                </a:cubicBezTo>
                <a:cubicBezTo>
                  <a:pt x="2414885" y="758528"/>
                  <a:pt x="2412727" y="760463"/>
                  <a:pt x="2408411" y="762249"/>
                </a:cubicBezTo>
                <a:cubicBezTo>
                  <a:pt x="2404095" y="764035"/>
                  <a:pt x="2399258" y="765970"/>
                  <a:pt x="2393900" y="768053"/>
                </a:cubicBezTo>
                <a:cubicBezTo>
                  <a:pt x="2384673" y="772220"/>
                  <a:pt x="2373957" y="778174"/>
                  <a:pt x="2361753" y="785913"/>
                </a:cubicBezTo>
                <a:cubicBezTo>
                  <a:pt x="2353419" y="790973"/>
                  <a:pt x="2345605" y="796479"/>
                  <a:pt x="2338313" y="802433"/>
                </a:cubicBezTo>
                <a:cubicBezTo>
                  <a:pt x="2331020" y="808386"/>
                  <a:pt x="2323653" y="814488"/>
                  <a:pt x="2316212" y="820738"/>
                </a:cubicBezTo>
                <a:cubicBezTo>
                  <a:pt x="2313830" y="821929"/>
                  <a:pt x="2311747" y="822524"/>
                  <a:pt x="2309961" y="822524"/>
                </a:cubicBezTo>
                <a:cubicBezTo>
                  <a:pt x="2306984" y="822524"/>
                  <a:pt x="2305794" y="819548"/>
                  <a:pt x="2306389" y="813595"/>
                </a:cubicBezTo>
                <a:cubicBezTo>
                  <a:pt x="2312342" y="797819"/>
                  <a:pt x="2317253" y="781969"/>
                  <a:pt x="2321123" y="766044"/>
                </a:cubicBezTo>
                <a:cubicBezTo>
                  <a:pt x="2324993" y="750119"/>
                  <a:pt x="2326927" y="733823"/>
                  <a:pt x="2326927" y="717154"/>
                </a:cubicBezTo>
                <a:lnTo>
                  <a:pt x="2326927" y="317104"/>
                </a:lnTo>
                <a:cubicBezTo>
                  <a:pt x="2326927" y="291505"/>
                  <a:pt x="2319039" y="270670"/>
                  <a:pt x="2303264" y="254596"/>
                </a:cubicBezTo>
                <a:cubicBezTo>
                  <a:pt x="2296715" y="247750"/>
                  <a:pt x="2285255" y="240011"/>
                  <a:pt x="2268884" y="231379"/>
                </a:cubicBezTo>
                <a:cubicBezTo>
                  <a:pt x="2267098" y="230486"/>
                  <a:pt x="2266205" y="229295"/>
                  <a:pt x="2266205" y="227807"/>
                </a:cubicBezTo>
                <a:cubicBezTo>
                  <a:pt x="2266205" y="226914"/>
                  <a:pt x="2266503" y="225872"/>
                  <a:pt x="2267098" y="224682"/>
                </a:cubicBezTo>
                <a:cubicBezTo>
                  <a:pt x="2267694" y="223491"/>
                  <a:pt x="2268289" y="222449"/>
                  <a:pt x="2268884" y="221556"/>
                </a:cubicBezTo>
                <a:cubicBezTo>
                  <a:pt x="2270373" y="219770"/>
                  <a:pt x="2272903" y="217389"/>
                  <a:pt x="2276475" y="214413"/>
                </a:cubicBezTo>
                <a:cubicBezTo>
                  <a:pt x="2281535" y="210245"/>
                  <a:pt x="2285553" y="206673"/>
                  <a:pt x="2288530" y="203697"/>
                </a:cubicBezTo>
                <a:cubicBezTo>
                  <a:pt x="2292995" y="199232"/>
                  <a:pt x="2296418" y="195660"/>
                  <a:pt x="2298799" y="192981"/>
                </a:cubicBezTo>
                <a:cubicBezTo>
                  <a:pt x="2301180" y="190302"/>
                  <a:pt x="2303412" y="187623"/>
                  <a:pt x="2305496" y="184945"/>
                </a:cubicBezTo>
                <a:cubicBezTo>
                  <a:pt x="2306389" y="183456"/>
                  <a:pt x="2308026" y="182712"/>
                  <a:pt x="2310407" y="182712"/>
                </a:cubicBezTo>
                <a:close/>
                <a:moveTo>
                  <a:pt x="1796057" y="182712"/>
                </a:moveTo>
                <a:cubicBezTo>
                  <a:pt x="1797843" y="182712"/>
                  <a:pt x="1799183" y="183159"/>
                  <a:pt x="1800076" y="184052"/>
                </a:cubicBezTo>
                <a:cubicBezTo>
                  <a:pt x="1812280" y="193279"/>
                  <a:pt x="1824186" y="205185"/>
                  <a:pt x="1835795" y="219770"/>
                </a:cubicBezTo>
                <a:cubicBezTo>
                  <a:pt x="1853059" y="241499"/>
                  <a:pt x="1863179" y="262633"/>
                  <a:pt x="1866156" y="283171"/>
                </a:cubicBezTo>
                <a:cubicBezTo>
                  <a:pt x="1877764" y="260252"/>
                  <a:pt x="1893689" y="240011"/>
                  <a:pt x="1913929" y="222449"/>
                </a:cubicBezTo>
                <a:cubicBezTo>
                  <a:pt x="1943695" y="196851"/>
                  <a:pt x="1976884" y="184052"/>
                  <a:pt x="2013495" y="184052"/>
                </a:cubicBezTo>
                <a:cubicBezTo>
                  <a:pt x="2050405" y="184052"/>
                  <a:pt x="2082998" y="194916"/>
                  <a:pt x="2111275" y="216645"/>
                </a:cubicBezTo>
                <a:cubicBezTo>
                  <a:pt x="2134790" y="234802"/>
                  <a:pt x="2153691" y="259061"/>
                  <a:pt x="2167979" y="289422"/>
                </a:cubicBezTo>
                <a:cubicBezTo>
                  <a:pt x="2180480" y="316211"/>
                  <a:pt x="2186731" y="340916"/>
                  <a:pt x="2186731" y="363539"/>
                </a:cubicBezTo>
                <a:cubicBezTo>
                  <a:pt x="2186731" y="442417"/>
                  <a:pt x="2164853" y="508646"/>
                  <a:pt x="2121098" y="562224"/>
                </a:cubicBezTo>
                <a:cubicBezTo>
                  <a:pt x="2078831" y="613718"/>
                  <a:pt x="2029271" y="639466"/>
                  <a:pt x="1972419" y="639466"/>
                </a:cubicBezTo>
                <a:cubicBezTo>
                  <a:pt x="1951881" y="639466"/>
                  <a:pt x="1933277" y="635596"/>
                  <a:pt x="1916608" y="627857"/>
                </a:cubicBezTo>
                <a:cubicBezTo>
                  <a:pt x="1903214" y="621606"/>
                  <a:pt x="1887587" y="610593"/>
                  <a:pt x="1869727" y="594817"/>
                </a:cubicBezTo>
                <a:lnTo>
                  <a:pt x="1869727" y="690365"/>
                </a:lnTo>
                <a:cubicBezTo>
                  <a:pt x="1869727" y="707034"/>
                  <a:pt x="1873002" y="720726"/>
                  <a:pt x="1879550" y="731441"/>
                </a:cubicBezTo>
                <a:cubicBezTo>
                  <a:pt x="1882824" y="736502"/>
                  <a:pt x="1888480" y="742752"/>
                  <a:pt x="1896516" y="750194"/>
                </a:cubicBezTo>
                <a:cubicBezTo>
                  <a:pt x="1899195" y="752575"/>
                  <a:pt x="1900535" y="754659"/>
                  <a:pt x="1900535" y="756445"/>
                </a:cubicBezTo>
                <a:cubicBezTo>
                  <a:pt x="1900535" y="758528"/>
                  <a:pt x="1898377" y="760463"/>
                  <a:pt x="1894061" y="762249"/>
                </a:cubicBezTo>
                <a:cubicBezTo>
                  <a:pt x="1889745" y="764035"/>
                  <a:pt x="1884908" y="765970"/>
                  <a:pt x="1879550" y="768053"/>
                </a:cubicBezTo>
                <a:cubicBezTo>
                  <a:pt x="1870323" y="772220"/>
                  <a:pt x="1859607" y="778174"/>
                  <a:pt x="1847403" y="785913"/>
                </a:cubicBezTo>
                <a:cubicBezTo>
                  <a:pt x="1839069" y="790973"/>
                  <a:pt x="1831255" y="796479"/>
                  <a:pt x="1823963" y="802433"/>
                </a:cubicBezTo>
                <a:cubicBezTo>
                  <a:pt x="1816670" y="808386"/>
                  <a:pt x="1809303" y="814488"/>
                  <a:pt x="1801862" y="820738"/>
                </a:cubicBezTo>
                <a:cubicBezTo>
                  <a:pt x="1799481" y="821929"/>
                  <a:pt x="1797397" y="822524"/>
                  <a:pt x="1795611" y="822524"/>
                </a:cubicBezTo>
                <a:cubicBezTo>
                  <a:pt x="1792634" y="822524"/>
                  <a:pt x="1791444" y="819548"/>
                  <a:pt x="1792039" y="813595"/>
                </a:cubicBezTo>
                <a:cubicBezTo>
                  <a:pt x="1797992" y="797819"/>
                  <a:pt x="1802904" y="781969"/>
                  <a:pt x="1806773" y="766044"/>
                </a:cubicBezTo>
                <a:cubicBezTo>
                  <a:pt x="1810643" y="750119"/>
                  <a:pt x="1812577" y="733823"/>
                  <a:pt x="1812577" y="717154"/>
                </a:cubicBezTo>
                <a:lnTo>
                  <a:pt x="1812577" y="317104"/>
                </a:lnTo>
                <a:cubicBezTo>
                  <a:pt x="1812577" y="291505"/>
                  <a:pt x="1804689" y="270670"/>
                  <a:pt x="1788914" y="254596"/>
                </a:cubicBezTo>
                <a:cubicBezTo>
                  <a:pt x="1782365" y="247750"/>
                  <a:pt x="1770906" y="240011"/>
                  <a:pt x="1754534" y="231379"/>
                </a:cubicBezTo>
                <a:cubicBezTo>
                  <a:pt x="1752748" y="230486"/>
                  <a:pt x="1751856" y="229295"/>
                  <a:pt x="1751856" y="227807"/>
                </a:cubicBezTo>
                <a:cubicBezTo>
                  <a:pt x="1751856" y="226914"/>
                  <a:pt x="1752153" y="225872"/>
                  <a:pt x="1752748" y="224682"/>
                </a:cubicBezTo>
                <a:cubicBezTo>
                  <a:pt x="1753344" y="223491"/>
                  <a:pt x="1753939" y="222449"/>
                  <a:pt x="1754534" y="221556"/>
                </a:cubicBezTo>
                <a:cubicBezTo>
                  <a:pt x="1756023" y="219770"/>
                  <a:pt x="1758553" y="217389"/>
                  <a:pt x="1762125" y="214413"/>
                </a:cubicBezTo>
                <a:cubicBezTo>
                  <a:pt x="1767185" y="210245"/>
                  <a:pt x="1771203" y="206673"/>
                  <a:pt x="1774180" y="203697"/>
                </a:cubicBezTo>
                <a:cubicBezTo>
                  <a:pt x="1778645" y="199232"/>
                  <a:pt x="1782068" y="195660"/>
                  <a:pt x="1784449" y="192981"/>
                </a:cubicBezTo>
                <a:cubicBezTo>
                  <a:pt x="1786830" y="190302"/>
                  <a:pt x="1789063" y="187623"/>
                  <a:pt x="1791146" y="184945"/>
                </a:cubicBezTo>
                <a:cubicBezTo>
                  <a:pt x="1792039" y="183456"/>
                  <a:pt x="1793676" y="182712"/>
                  <a:pt x="1796057" y="182712"/>
                </a:cubicBezTo>
                <a:close/>
                <a:moveTo>
                  <a:pt x="699959" y="100"/>
                </a:moveTo>
                <a:cubicBezTo>
                  <a:pt x="702945" y="-198"/>
                  <a:pt x="711905" y="174"/>
                  <a:pt x="726839" y="1216"/>
                </a:cubicBezTo>
                <a:cubicBezTo>
                  <a:pt x="741773" y="2258"/>
                  <a:pt x="752228" y="2779"/>
                  <a:pt x="758205" y="2779"/>
                </a:cubicBezTo>
                <a:cubicBezTo>
                  <a:pt x="770153" y="2779"/>
                  <a:pt x="782324" y="2332"/>
                  <a:pt x="794719" y="1439"/>
                </a:cubicBezTo>
                <a:cubicBezTo>
                  <a:pt x="807113" y="546"/>
                  <a:pt x="814057" y="100"/>
                  <a:pt x="815550" y="100"/>
                </a:cubicBezTo>
                <a:cubicBezTo>
                  <a:pt x="820926" y="100"/>
                  <a:pt x="823615" y="1737"/>
                  <a:pt x="823615" y="5011"/>
                </a:cubicBezTo>
                <a:cubicBezTo>
                  <a:pt x="823615" y="6797"/>
                  <a:pt x="823012" y="8434"/>
                  <a:pt x="821808" y="9923"/>
                </a:cubicBezTo>
                <a:cubicBezTo>
                  <a:pt x="821203" y="10816"/>
                  <a:pt x="815020" y="15727"/>
                  <a:pt x="803258" y="24657"/>
                </a:cubicBezTo>
                <a:cubicBezTo>
                  <a:pt x="793909" y="31800"/>
                  <a:pt x="789235" y="38200"/>
                  <a:pt x="789235" y="43856"/>
                </a:cubicBezTo>
                <a:lnTo>
                  <a:pt x="789235" y="139403"/>
                </a:lnTo>
                <a:cubicBezTo>
                  <a:pt x="812750" y="150416"/>
                  <a:pt x="841325" y="160313"/>
                  <a:pt x="874960" y="169095"/>
                </a:cubicBezTo>
                <a:cubicBezTo>
                  <a:pt x="908595" y="177875"/>
                  <a:pt x="938659" y="182266"/>
                  <a:pt x="965150" y="182266"/>
                </a:cubicBezTo>
                <a:cubicBezTo>
                  <a:pt x="986284" y="182266"/>
                  <a:pt x="1002655" y="181224"/>
                  <a:pt x="1014263" y="179140"/>
                </a:cubicBezTo>
                <a:cubicBezTo>
                  <a:pt x="1032420" y="175866"/>
                  <a:pt x="1053256" y="168871"/>
                  <a:pt x="1076771" y="158155"/>
                </a:cubicBezTo>
                <a:lnTo>
                  <a:pt x="1076771" y="43856"/>
                </a:lnTo>
                <a:cubicBezTo>
                  <a:pt x="1076771" y="38200"/>
                  <a:pt x="1072306" y="31800"/>
                  <a:pt x="1063377" y="24657"/>
                </a:cubicBezTo>
                <a:cubicBezTo>
                  <a:pt x="1056828" y="19596"/>
                  <a:pt x="1050280" y="14388"/>
                  <a:pt x="1043731" y="9030"/>
                </a:cubicBezTo>
                <a:cubicBezTo>
                  <a:pt x="1042838" y="7839"/>
                  <a:pt x="1042615" y="6053"/>
                  <a:pt x="1043062" y="3672"/>
                </a:cubicBezTo>
                <a:cubicBezTo>
                  <a:pt x="1043508" y="1291"/>
                  <a:pt x="1045815" y="100"/>
                  <a:pt x="1049982" y="100"/>
                </a:cubicBezTo>
                <a:cubicBezTo>
                  <a:pt x="1052959" y="-198"/>
                  <a:pt x="1061888" y="174"/>
                  <a:pt x="1076771" y="1216"/>
                </a:cubicBezTo>
                <a:cubicBezTo>
                  <a:pt x="1091654" y="2258"/>
                  <a:pt x="1102072" y="2779"/>
                  <a:pt x="1108025" y="2779"/>
                </a:cubicBezTo>
                <a:cubicBezTo>
                  <a:pt x="1119931" y="2779"/>
                  <a:pt x="1132061" y="2332"/>
                  <a:pt x="1144414" y="1439"/>
                </a:cubicBezTo>
                <a:cubicBezTo>
                  <a:pt x="1156766" y="546"/>
                  <a:pt x="1163687" y="100"/>
                  <a:pt x="1165175" y="100"/>
                </a:cubicBezTo>
                <a:cubicBezTo>
                  <a:pt x="1170533" y="100"/>
                  <a:pt x="1173212" y="1737"/>
                  <a:pt x="1173212" y="5011"/>
                </a:cubicBezTo>
                <a:cubicBezTo>
                  <a:pt x="1173212" y="6797"/>
                  <a:pt x="1172616" y="8434"/>
                  <a:pt x="1171426" y="9923"/>
                </a:cubicBezTo>
                <a:cubicBezTo>
                  <a:pt x="1170831" y="10816"/>
                  <a:pt x="1164729" y="15727"/>
                  <a:pt x="1153120" y="24657"/>
                </a:cubicBezTo>
                <a:cubicBezTo>
                  <a:pt x="1143893" y="31805"/>
                  <a:pt x="1139279" y="38209"/>
                  <a:pt x="1139279" y="43869"/>
                </a:cubicBezTo>
                <a:lnTo>
                  <a:pt x="1139279" y="581855"/>
                </a:lnTo>
                <a:cubicBezTo>
                  <a:pt x="1139279" y="587516"/>
                  <a:pt x="1143744" y="593771"/>
                  <a:pt x="1152673" y="600622"/>
                </a:cubicBezTo>
                <a:cubicBezTo>
                  <a:pt x="1164580" y="609686"/>
                  <a:pt x="1170831" y="614656"/>
                  <a:pt x="1171426" y="615530"/>
                </a:cubicBezTo>
                <a:cubicBezTo>
                  <a:pt x="1172021" y="616116"/>
                  <a:pt x="1172468" y="616993"/>
                  <a:pt x="1172765" y="618160"/>
                </a:cubicBezTo>
                <a:cubicBezTo>
                  <a:pt x="1173063" y="619039"/>
                  <a:pt x="1173212" y="619772"/>
                  <a:pt x="1173212" y="620358"/>
                </a:cubicBezTo>
                <a:cubicBezTo>
                  <a:pt x="1173212" y="623571"/>
                  <a:pt x="1170533" y="625178"/>
                  <a:pt x="1165175" y="625178"/>
                </a:cubicBezTo>
                <a:cubicBezTo>
                  <a:pt x="1162198" y="625476"/>
                  <a:pt x="1153343" y="625104"/>
                  <a:pt x="1138609" y="624062"/>
                </a:cubicBezTo>
                <a:cubicBezTo>
                  <a:pt x="1123875" y="623020"/>
                  <a:pt x="1113681" y="622499"/>
                  <a:pt x="1108025" y="622499"/>
                </a:cubicBezTo>
                <a:cubicBezTo>
                  <a:pt x="1098500" y="622499"/>
                  <a:pt x="1084213" y="623243"/>
                  <a:pt x="1065163" y="624732"/>
                </a:cubicBezTo>
                <a:cubicBezTo>
                  <a:pt x="1058019" y="625327"/>
                  <a:pt x="1052959" y="625476"/>
                  <a:pt x="1049982" y="625178"/>
                </a:cubicBezTo>
                <a:cubicBezTo>
                  <a:pt x="1044922" y="625178"/>
                  <a:pt x="1042392" y="623392"/>
                  <a:pt x="1042392" y="619820"/>
                </a:cubicBezTo>
                <a:cubicBezTo>
                  <a:pt x="1042392" y="618332"/>
                  <a:pt x="1042838" y="617141"/>
                  <a:pt x="1043731" y="616248"/>
                </a:cubicBezTo>
                <a:cubicBezTo>
                  <a:pt x="1044624" y="615058"/>
                  <a:pt x="1051024" y="609849"/>
                  <a:pt x="1062930" y="600622"/>
                </a:cubicBezTo>
                <a:cubicBezTo>
                  <a:pt x="1072157" y="593478"/>
                  <a:pt x="1076771" y="587078"/>
                  <a:pt x="1076771" y="581423"/>
                </a:cubicBezTo>
                <a:lnTo>
                  <a:pt x="1076771" y="192088"/>
                </a:lnTo>
                <a:cubicBezTo>
                  <a:pt x="1060102" y="199232"/>
                  <a:pt x="1040978" y="204441"/>
                  <a:pt x="1019398" y="207715"/>
                </a:cubicBezTo>
                <a:cubicBezTo>
                  <a:pt x="997818" y="210989"/>
                  <a:pt x="976461" y="212627"/>
                  <a:pt x="955327" y="212627"/>
                </a:cubicBezTo>
                <a:cubicBezTo>
                  <a:pt x="931515" y="212627"/>
                  <a:pt x="903833" y="209204"/>
                  <a:pt x="872281" y="202357"/>
                </a:cubicBezTo>
                <a:cubicBezTo>
                  <a:pt x="840730" y="195511"/>
                  <a:pt x="813048" y="186730"/>
                  <a:pt x="789235" y="176015"/>
                </a:cubicBezTo>
                <a:lnTo>
                  <a:pt x="789235" y="581848"/>
                </a:lnTo>
                <a:cubicBezTo>
                  <a:pt x="789235" y="587508"/>
                  <a:pt x="793758" y="593766"/>
                  <a:pt x="802804" y="600622"/>
                </a:cubicBezTo>
                <a:cubicBezTo>
                  <a:pt x="814869" y="609686"/>
                  <a:pt x="821203" y="614656"/>
                  <a:pt x="821808" y="615530"/>
                </a:cubicBezTo>
                <a:cubicBezTo>
                  <a:pt x="822408" y="616116"/>
                  <a:pt x="822859" y="616993"/>
                  <a:pt x="823161" y="618160"/>
                </a:cubicBezTo>
                <a:cubicBezTo>
                  <a:pt x="823463" y="619039"/>
                  <a:pt x="823615" y="619772"/>
                  <a:pt x="823615" y="620358"/>
                </a:cubicBezTo>
                <a:cubicBezTo>
                  <a:pt x="823615" y="623571"/>
                  <a:pt x="820926" y="625178"/>
                  <a:pt x="815550" y="625178"/>
                </a:cubicBezTo>
                <a:cubicBezTo>
                  <a:pt x="812564" y="625476"/>
                  <a:pt x="803679" y="625104"/>
                  <a:pt x="788893" y="624062"/>
                </a:cubicBezTo>
                <a:cubicBezTo>
                  <a:pt x="774108" y="623020"/>
                  <a:pt x="763879" y="622499"/>
                  <a:pt x="758205" y="622499"/>
                </a:cubicBezTo>
                <a:cubicBezTo>
                  <a:pt x="748647" y="622499"/>
                  <a:pt x="734311" y="623243"/>
                  <a:pt x="715196" y="624732"/>
                </a:cubicBezTo>
                <a:cubicBezTo>
                  <a:pt x="708029" y="625327"/>
                  <a:pt x="702952" y="625476"/>
                  <a:pt x="699966" y="625178"/>
                </a:cubicBezTo>
                <a:cubicBezTo>
                  <a:pt x="694888" y="625178"/>
                  <a:pt x="692348" y="623392"/>
                  <a:pt x="692348" y="619820"/>
                </a:cubicBezTo>
                <a:cubicBezTo>
                  <a:pt x="692348" y="618332"/>
                  <a:pt x="692795" y="617141"/>
                  <a:pt x="693688" y="616248"/>
                </a:cubicBezTo>
                <a:cubicBezTo>
                  <a:pt x="694581" y="615058"/>
                  <a:pt x="700980" y="609849"/>
                  <a:pt x="712886" y="600622"/>
                </a:cubicBezTo>
                <a:cubicBezTo>
                  <a:pt x="722114" y="593478"/>
                  <a:pt x="726727" y="587078"/>
                  <a:pt x="726727" y="581423"/>
                </a:cubicBezTo>
                <a:lnTo>
                  <a:pt x="726727" y="172443"/>
                </a:lnTo>
                <a:cubicBezTo>
                  <a:pt x="722560" y="171848"/>
                  <a:pt x="718988" y="171550"/>
                  <a:pt x="716012" y="171550"/>
                </a:cubicBezTo>
                <a:cubicBezTo>
                  <a:pt x="696366" y="171550"/>
                  <a:pt x="678507" y="176164"/>
                  <a:pt x="662434" y="185391"/>
                </a:cubicBezTo>
                <a:cubicBezTo>
                  <a:pt x="643384" y="196404"/>
                  <a:pt x="633859" y="210841"/>
                  <a:pt x="633859" y="228700"/>
                </a:cubicBezTo>
                <a:cubicBezTo>
                  <a:pt x="633859" y="237332"/>
                  <a:pt x="635793" y="244327"/>
                  <a:pt x="639663" y="249685"/>
                </a:cubicBezTo>
                <a:cubicBezTo>
                  <a:pt x="642044" y="252959"/>
                  <a:pt x="645765" y="256084"/>
                  <a:pt x="650825" y="259061"/>
                </a:cubicBezTo>
                <a:cubicBezTo>
                  <a:pt x="655885" y="262038"/>
                  <a:pt x="662731" y="263526"/>
                  <a:pt x="671363" y="263526"/>
                </a:cubicBezTo>
                <a:cubicBezTo>
                  <a:pt x="675233" y="263526"/>
                  <a:pt x="677912" y="263228"/>
                  <a:pt x="679400" y="262633"/>
                </a:cubicBezTo>
                <a:cubicBezTo>
                  <a:pt x="682972" y="261740"/>
                  <a:pt x="684758" y="262782"/>
                  <a:pt x="684758" y="265758"/>
                </a:cubicBezTo>
                <a:cubicBezTo>
                  <a:pt x="684758" y="267544"/>
                  <a:pt x="683567" y="269479"/>
                  <a:pt x="681186" y="271563"/>
                </a:cubicBezTo>
                <a:cubicBezTo>
                  <a:pt x="676126" y="276027"/>
                  <a:pt x="670619" y="279599"/>
                  <a:pt x="664666" y="282278"/>
                </a:cubicBezTo>
                <a:cubicBezTo>
                  <a:pt x="655736" y="286445"/>
                  <a:pt x="646658" y="288529"/>
                  <a:pt x="637431" y="288529"/>
                </a:cubicBezTo>
                <a:cubicBezTo>
                  <a:pt x="622548" y="288529"/>
                  <a:pt x="609897" y="284511"/>
                  <a:pt x="599479" y="276474"/>
                </a:cubicBezTo>
                <a:cubicBezTo>
                  <a:pt x="586680" y="266651"/>
                  <a:pt x="580281" y="252810"/>
                  <a:pt x="580281" y="234951"/>
                </a:cubicBezTo>
                <a:cubicBezTo>
                  <a:pt x="580281" y="215008"/>
                  <a:pt x="585638" y="197893"/>
                  <a:pt x="596354" y="183605"/>
                </a:cubicBezTo>
                <a:cubicBezTo>
                  <a:pt x="605581" y="171699"/>
                  <a:pt x="618976" y="161132"/>
                  <a:pt x="636538" y="151905"/>
                </a:cubicBezTo>
                <a:cubicBezTo>
                  <a:pt x="645765" y="146845"/>
                  <a:pt x="657076" y="142826"/>
                  <a:pt x="670470" y="139850"/>
                </a:cubicBezTo>
                <a:cubicBezTo>
                  <a:pt x="687139" y="135980"/>
                  <a:pt x="705892" y="134045"/>
                  <a:pt x="726727" y="134045"/>
                </a:cubicBezTo>
                <a:lnTo>
                  <a:pt x="726727" y="43856"/>
                </a:lnTo>
                <a:cubicBezTo>
                  <a:pt x="726727" y="38200"/>
                  <a:pt x="722263" y="31800"/>
                  <a:pt x="713333" y="24657"/>
                </a:cubicBezTo>
                <a:cubicBezTo>
                  <a:pt x="706784" y="19596"/>
                  <a:pt x="700236" y="14388"/>
                  <a:pt x="693688" y="9030"/>
                </a:cubicBezTo>
                <a:cubicBezTo>
                  <a:pt x="692795" y="7839"/>
                  <a:pt x="692571" y="6053"/>
                  <a:pt x="693018" y="3672"/>
                </a:cubicBezTo>
                <a:cubicBezTo>
                  <a:pt x="693464" y="1291"/>
                  <a:pt x="695778" y="100"/>
                  <a:pt x="699959" y="100"/>
                </a:cubicBezTo>
                <a:close/>
              </a:path>
            </a:pathLst>
          </a:custGeom>
          <a:effectLst>
            <a:innerShdw blurRad="114300">
              <a:prstClr val="black"/>
            </a:innerShdw>
          </a:effectLst>
        </p:spPr>
      </p:pic>
    </p:spTree>
    <p:extLst>
      <p:ext uri="{BB962C8B-B14F-4D97-AF65-F5344CB8AC3E}">
        <p14:creationId xmlns:p14="http://schemas.microsoft.com/office/powerpoint/2010/main" val="43579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6512" l="1418" r="100000"/>
                    </a14:imgEffect>
                    <a14:imgEffect>
                      <a14:saturation sat="400000"/>
                    </a14:imgEffect>
                    <a14:imgEffect>
                      <a14:brightnessContrast bright="-20000"/>
                    </a14:imgEffect>
                  </a14:imgLayer>
                </a14:imgProps>
              </a:ext>
            </a:extLst>
          </a:blip>
          <a:stretch>
            <a:fillRect/>
          </a:stretch>
        </p:blipFill>
        <p:spPr>
          <a:xfrm>
            <a:off x="2016832" y="415113"/>
            <a:ext cx="7390476" cy="6552381"/>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4">
                    <a14:imgEffect>
                      <a14:backgroundRemoval t="0" b="96512" l="1418" r="100000"/>
                    </a14:imgEffect>
                    <a14:imgEffect>
                      <a14:sharpenSoften amount="50000"/>
                    </a14:imgEffect>
                    <a14:imgEffect>
                      <a14:brightnessContrast bright="20000" contrast="40000"/>
                    </a14:imgEffect>
                  </a14:imgLayer>
                </a14:imgProps>
              </a:ext>
            </a:extLst>
          </a:blip>
          <a:srcRect l="24124" t="27641" r="24557" b="44628"/>
          <a:stretch>
            <a:fillRect/>
          </a:stretch>
        </p:blipFill>
        <p:spPr>
          <a:xfrm>
            <a:off x="3799678" y="2226288"/>
            <a:ext cx="3792736" cy="1816994"/>
          </a:xfrm>
          <a:custGeom>
            <a:avLst/>
            <a:gdLst/>
            <a:ahLst/>
            <a:cxnLst/>
            <a:rect l="l" t="t" r="r" b="b"/>
            <a:pathLst>
              <a:path w="3792736" h="1816994">
                <a:moveTo>
                  <a:pt x="3578870" y="1455341"/>
                </a:moveTo>
                <a:cubicBezTo>
                  <a:pt x="3546127" y="1455341"/>
                  <a:pt x="3517552" y="1466057"/>
                  <a:pt x="3493145" y="1487488"/>
                </a:cubicBezTo>
                <a:cubicBezTo>
                  <a:pt x="3468737" y="1508920"/>
                  <a:pt x="3456533" y="1535411"/>
                  <a:pt x="3456533" y="1566963"/>
                </a:cubicBezTo>
                <a:cubicBezTo>
                  <a:pt x="3456533" y="1600598"/>
                  <a:pt x="3468960" y="1628950"/>
                  <a:pt x="3493814" y="1652018"/>
                </a:cubicBezTo>
                <a:cubicBezTo>
                  <a:pt x="3518669" y="1675086"/>
                  <a:pt x="3548211" y="1686620"/>
                  <a:pt x="3582441" y="1686620"/>
                </a:cubicBezTo>
                <a:cubicBezTo>
                  <a:pt x="3622030" y="1686620"/>
                  <a:pt x="3653804" y="1675384"/>
                  <a:pt x="3677766" y="1652911"/>
                </a:cubicBezTo>
                <a:cubicBezTo>
                  <a:pt x="3701727" y="1630438"/>
                  <a:pt x="3713708" y="1601491"/>
                  <a:pt x="3713708" y="1566070"/>
                </a:cubicBezTo>
                <a:cubicBezTo>
                  <a:pt x="3713708" y="1532434"/>
                  <a:pt x="3701281" y="1505571"/>
                  <a:pt x="3676426" y="1485479"/>
                </a:cubicBezTo>
                <a:cubicBezTo>
                  <a:pt x="3651572" y="1465387"/>
                  <a:pt x="3619053" y="1455341"/>
                  <a:pt x="3578870" y="1455341"/>
                </a:cubicBezTo>
                <a:close/>
                <a:moveTo>
                  <a:pt x="2263527" y="1308895"/>
                </a:moveTo>
                <a:cubicBezTo>
                  <a:pt x="2221259" y="1308895"/>
                  <a:pt x="2186434" y="1326903"/>
                  <a:pt x="2159049" y="1362919"/>
                </a:cubicBezTo>
                <a:cubicBezTo>
                  <a:pt x="2133451" y="1396852"/>
                  <a:pt x="2120652" y="1437184"/>
                  <a:pt x="2120652" y="1483916"/>
                </a:cubicBezTo>
                <a:cubicBezTo>
                  <a:pt x="2120652" y="1511599"/>
                  <a:pt x="2127349" y="1539281"/>
                  <a:pt x="2140743" y="1566963"/>
                </a:cubicBezTo>
                <a:cubicBezTo>
                  <a:pt x="2152054" y="1590477"/>
                  <a:pt x="2166193" y="1610420"/>
                  <a:pt x="2183159" y="1626791"/>
                </a:cubicBezTo>
                <a:cubicBezTo>
                  <a:pt x="2203400" y="1596728"/>
                  <a:pt x="2219176" y="1573362"/>
                  <a:pt x="2230487" y="1556693"/>
                </a:cubicBezTo>
                <a:cubicBezTo>
                  <a:pt x="2248644" y="1529904"/>
                  <a:pt x="2264122" y="1507431"/>
                  <a:pt x="2276921" y="1489274"/>
                </a:cubicBezTo>
                <a:cubicBezTo>
                  <a:pt x="2293292" y="1466057"/>
                  <a:pt x="2309663" y="1442840"/>
                  <a:pt x="2326034" y="1419623"/>
                </a:cubicBezTo>
                <a:cubicBezTo>
                  <a:pt x="2342108" y="1394620"/>
                  <a:pt x="2350145" y="1375570"/>
                  <a:pt x="2350145" y="1362473"/>
                </a:cubicBezTo>
                <a:cubicBezTo>
                  <a:pt x="2350145" y="1344911"/>
                  <a:pt x="2340620" y="1331219"/>
                  <a:pt x="2321570" y="1321396"/>
                </a:cubicBezTo>
                <a:cubicBezTo>
                  <a:pt x="2305496" y="1313062"/>
                  <a:pt x="2286148" y="1308895"/>
                  <a:pt x="2263527" y="1308895"/>
                </a:cubicBezTo>
                <a:close/>
                <a:moveTo>
                  <a:pt x="819447" y="1281659"/>
                </a:moveTo>
                <a:cubicBezTo>
                  <a:pt x="820638" y="1281659"/>
                  <a:pt x="821680" y="1282403"/>
                  <a:pt x="822573" y="1283892"/>
                </a:cubicBezTo>
                <a:cubicBezTo>
                  <a:pt x="823763" y="1285380"/>
                  <a:pt x="823912" y="1287538"/>
                  <a:pt x="823019" y="1290366"/>
                </a:cubicBezTo>
                <a:cubicBezTo>
                  <a:pt x="822126" y="1293193"/>
                  <a:pt x="821085" y="1295202"/>
                  <a:pt x="819894" y="1296393"/>
                </a:cubicBezTo>
                <a:cubicBezTo>
                  <a:pt x="793402" y="1330624"/>
                  <a:pt x="773013" y="1365300"/>
                  <a:pt x="758726" y="1400424"/>
                </a:cubicBezTo>
                <a:cubicBezTo>
                  <a:pt x="741759" y="1441798"/>
                  <a:pt x="733276" y="1483321"/>
                  <a:pt x="733276" y="1524993"/>
                </a:cubicBezTo>
                <a:cubicBezTo>
                  <a:pt x="733276" y="1572618"/>
                  <a:pt x="744215" y="1611760"/>
                  <a:pt x="766093" y="1642418"/>
                </a:cubicBezTo>
                <a:cubicBezTo>
                  <a:pt x="787970" y="1673077"/>
                  <a:pt x="817215" y="1688406"/>
                  <a:pt x="853827" y="1688406"/>
                </a:cubicBezTo>
                <a:cubicBezTo>
                  <a:pt x="878830" y="1688406"/>
                  <a:pt x="903014" y="1680816"/>
                  <a:pt x="926380" y="1665636"/>
                </a:cubicBezTo>
                <a:cubicBezTo>
                  <a:pt x="949746" y="1650455"/>
                  <a:pt x="965745" y="1632149"/>
                  <a:pt x="974377" y="1610718"/>
                </a:cubicBezTo>
                <a:lnTo>
                  <a:pt x="974377" y="1337470"/>
                </a:lnTo>
                <a:cubicBezTo>
                  <a:pt x="974377" y="1332112"/>
                  <a:pt x="970657" y="1326010"/>
                  <a:pt x="963215" y="1319164"/>
                </a:cubicBezTo>
                <a:cubicBezTo>
                  <a:pt x="957262" y="1314401"/>
                  <a:pt x="951458" y="1309490"/>
                  <a:pt x="945802" y="1304430"/>
                </a:cubicBezTo>
                <a:cubicBezTo>
                  <a:pt x="944017" y="1302644"/>
                  <a:pt x="943123" y="1300858"/>
                  <a:pt x="943123" y="1299072"/>
                </a:cubicBezTo>
                <a:cubicBezTo>
                  <a:pt x="943123" y="1295500"/>
                  <a:pt x="946100" y="1293714"/>
                  <a:pt x="952053" y="1293714"/>
                </a:cubicBezTo>
                <a:cubicBezTo>
                  <a:pt x="955327" y="1293714"/>
                  <a:pt x="963959" y="1294161"/>
                  <a:pt x="977949" y="1295054"/>
                </a:cubicBezTo>
                <a:cubicBezTo>
                  <a:pt x="991939" y="1295947"/>
                  <a:pt x="1000273" y="1296393"/>
                  <a:pt x="1002952" y="1296393"/>
                </a:cubicBezTo>
                <a:cubicBezTo>
                  <a:pt x="1015156" y="1296393"/>
                  <a:pt x="1024607" y="1296170"/>
                  <a:pt x="1031304" y="1295723"/>
                </a:cubicBezTo>
                <a:cubicBezTo>
                  <a:pt x="1038001" y="1295277"/>
                  <a:pt x="1045815" y="1294607"/>
                  <a:pt x="1054745" y="1293714"/>
                </a:cubicBezTo>
                <a:cubicBezTo>
                  <a:pt x="1060102" y="1293714"/>
                  <a:pt x="1062781" y="1295649"/>
                  <a:pt x="1062781" y="1299518"/>
                </a:cubicBezTo>
                <a:cubicBezTo>
                  <a:pt x="1062781" y="1301602"/>
                  <a:pt x="1061888" y="1303537"/>
                  <a:pt x="1060102" y="1305323"/>
                </a:cubicBezTo>
                <a:cubicBezTo>
                  <a:pt x="1053256" y="1310681"/>
                  <a:pt x="1047750" y="1315145"/>
                  <a:pt x="1043583" y="1318717"/>
                </a:cubicBezTo>
                <a:cubicBezTo>
                  <a:pt x="1035546" y="1325563"/>
                  <a:pt x="1031527" y="1331814"/>
                  <a:pt x="1031527" y="1337470"/>
                </a:cubicBezTo>
                <a:lnTo>
                  <a:pt x="1031527" y="1600895"/>
                </a:lnTo>
                <a:cubicBezTo>
                  <a:pt x="1031527" y="1625899"/>
                  <a:pt x="1037927" y="1645693"/>
                  <a:pt x="1050726" y="1660278"/>
                </a:cubicBezTo>
                <a:cubicBezTo>
                  <a:pt x="1054893" y="1665040"/>
                  <a:pt x="1064567" y="1672333"/>
                  <a:pt x="1079748" y="1682156"/>
                </a:cubicBezTo>
                <a:cubicBezTo>
                  <a:pt x="1081831" y="1683346"/>
                  <a:pt x="1082873" y="1685281"/>
                  <a:pt x="1082873" y="1687960"/>
                </a:cubicBezTo>
                <a:cubicBezTo>
                  <a:pt x="1082873" y="1689150"/>
                  <a:pt x="1082427" y="1690490"/>
                  <a:pt x="1081534" y="1691978"/>
                </a:cubicBezTo>
                <a:cubicBezTo>
                  <a:pt x="1080938" y="1692871"/>
                  <a:pt x="1077218" y="1695997"/>
                  <a:pt x="1070372" y="1701354"/>
                </a:cubicBezTo>
                <a:cubicBezTo>
                  <a:pt x="1067395" y="1703736"/>
                  <a:pt x="1063972" y="1706861"/>
                  <a:pt x="1060102" y="1710731"/>
                </a:cubicBezTo>
                <a:cubicBezTo>
                  <a:pt x="1056233" y="1714600"/>
                  <a:pt x="1052810" y="1718321"/>
                  <a:pt x="1049833" y="1721893"/>
                </a:cubicBezTo>
                <a:cubicBezTo>
                  <a:pt x="1049238" y="1722786"/>
                  <a:pt x="1047303" y="1725316"/>
                  <a:pt x="1044029" y="1729483"/>
                </a:cubicBezTo>
                <a:cubicBezTo>
                  <a:pt x="1042838" y="1731566"/>
                  <a:pt x="1041350" y="1732608"/>
                  <a:pt x="1039564" y="1732608"/>
                </a:cubicBezTo>
                <a:cubicBezTo>
                  <a:pt x="1037778" y="1732608"/>
                  <a:pt x="1035695" y="1731864"/>
                  <a:pt x="1033313" y="1730376"/>
                </a:cubicBezTo>
                <a:cubicBezTo>
                  <a:pt x="1021705" y="1722934"/>
                  <a:pt x="1010840" y="1713112"/>
                  <a:pt x="1000720" y="1700908"/>
                </a:cubicBezTo>
                <a:cubicBezTo>
                  <a:pt x="986135" y="1683049"/>
                  <a:pt x="978842" y="1664891"/>
                  <a:pt x="978842" y="1646437"/>
                </a:cubicBezTo>
                <a:cubicBezTo>
                  <a:pt x="969020" y="1666975"/>
                  <a:pt x="953542" y="1685579"/>
                  <a:pt x="932408" y="1702247"/>
                </a:cubicBezTo>
                <a:cubicBezTo>
                  <a:pt x="905321" y="1723381"/>
                  <a:pt x="876746" y="1733948"/>
                  <a:pt x="846683" y="1733948"/>
                </a:cubicBezTo>
                <a:cubicBezTo>
                  <a:pt x="792212" y="1733948"/>
                  <a:pt x="750242" y="1715940"/>
                  <a:pt x="720774" y="1679923"/>
                </a:cubicBezTo>
                <a:cubicBezTo>
                  <a:pt x="695176" y="1648669"/>
                  <a:pt x="682377" y="1609230"/>
                  <a:pt x="682377" y="1561605"/>
                </a:cubicBezTo>
                <a:cubicBezTo>
                  <a:pt x="682377" y="1533923"/>
                  <a:pt x="685800" y="1507729"/>
                  <a:pt x="692646" y="1483024"/>
                </a:cubicBezTo>
                <a:cubicBezTo>
                  <a:pt x="698301" y="1462188"/>
                  <a:pt x="706785" y="1440608"/>
                  <a:pt x="718095" y="1418283"/>
                </a:cubicBezTo>
                <a:cubicBezTo>
                  <a:pt x="722263" y="1410247"/>
                  <a:pt x="732681" y="1391643"/>
                  <a:pt x="749349" y="1362473"/>
                </a:cubicBezTo>
                <a:cubicBezTo>
                  <a:pt x="750838" y="1359199"/>
                  <a:pt x="748754" y="1355627"/>
                  <a:pt x="743099" y="1351757"/>
                </a:cubicBezTo>
                <a:cubicBezTo>
                  <a:pt x="739527" y="1349376"/>
                  <a:pt x="732681" y="1346102"/>
                  <a:pt x="722560" y="1341934"/>
                </a:cubicBezTo>
                <a:cubicBezTo>
                  <a:pt x="717202" y="1339256"/>
                  <a:pt x="711845" y="1336577"/>
                  <a:pt x="706487" y="1333898"/>
                </a:cubicBezTo>
                <a:cubicBezTo>
                  <a:pt x="704106" y="1333005"/>
                  <a:pt x="702915" y="1331516"/>
                  <a:pt x="702915" y="1329433"/>
                </a:cubicBezTo>
                <a:cubicBezTo>
                  <a:pt x="702915" y="1327349"/>
                  <a:pt x="705371" y="1325712"/>
                  <a:pt x="710282" y="1324522"/>
                </a:cubicBezTo>
                <a:cubicBezTo>
                  <a:pt x="715193" y="1323331"/>
                  <a:pt x="720328" y="1322140"/>
                  <a:pt x="725686" y="1320950"/>
                </a:cubicBezTo>
                <a:cubicBezTo>
                  <a:pt x="734913" y="1318866"/>
                  <a:pt x="744959" y="1315815"/>
                  <a:pt x="755823" y="1311797"/>
                </a:cubicBezTo>
                <a:cubicBezTo>
                  <a:pt x="766688" y="1307778"/>
                  <a:pt x="776882" y="1303239"/>
                  <a:pt x="786408" y="1298179"/>
                </a:cubicBezTo>
                <a:cubicBezTo>
                  <a:pt x="795933" y="1293119"/>
                  <a:pt x="805309" y="1288059"/>
                  <a:pt x="814536" y="1282999"/>
                </a:cubicBezTo>
                <a:cubicBezTo>
                  <a:pt x="816917" y="1282106"/>
                  <a:pt x="818554" y="1281659"/>
                  <a:pt x="819447" y="1281659"/>
                </a:cubicBezTo>
                <a:close/>
                <a:moveTo>
                  <a:pt x="3536007" y="1279427"/>
                </a:moveTo>
                <a:cubicBezTo>
                  <a:pt x="3569047" y="1279427"/>
                  <a:pt x="3601640" y="1289919"/>
                  <a:pt x="3633787" y="1310904"/>
                </a:cubicBezTo>
                <a:cubicBezTo>
                  <a:pt x="3665934" y="1331889"/>
                  <a:pt x="3691979" y="1360389"/>
                  <a:pt x="3711922" y="1396406"/>
                </a:cubicBezTo>
                <a:cubicBezTo>
                  <a:pt x="3725912" y="1421706"/>
                  <a:pt x="3737074" y="1453109"/>
                  <a:pt x="3745408" y="1490614"/>
                </a:cubicBezTo>
                <a:cubicBezTo>
                  <a:pt x="3750766" y="1514426"/>
                  <a:pt x="3755826" y="1547094"/>
                  <a:pt x="3760589" y="1588617"/>
                </a:cubicBezTo>
                <a:cubicBezTo>
                  <a:pt x="3765351" y="1630140"/>
                  <a:pt x="3769370" y="1658641"/>
                  <a:pt x="3772644" y="1674119"/>
                </a:cubicBezTo>
                <a:cubicBezTo>
                  <a:pt x="3774132" y="1681858"/>
                  <a:pt x="3776960" y="1689299"/>
                  <a:pt x="3781127" y="1696443"/>
                </a:cubicBezTo>
                <a:cubicBezTo>
                  <a:pt x="3785592" y="1702991"/>
                  <a:pt x="3788420" y="1707159"/>
                  <a:pt x="3789610" y="1708945"/>
                </a:cubicBezTo>
                <a:cubicBezTo>
                  <a:pt x="3791694" y="1712219"/>
                  <a:pt x="3792736" y="1714600"/>
                  <a:pt x="3792736" y="1716088"/>
                </a:cubicBezTo>
                <a:cubicBezTo>
                  <a:pt x="3792736" y="1719065"/>
                  <a:pt x="3790503" y="1720553"/>
                  <a:pt x="3786038" y="1720553"/>
                </a:cubicBezTo>
                <a:cubicBezTo>
                  <a:pt x="3784848" y="1720553"/>
                  <a:pt x="3779936" y="1720107"/>
                  <a:pt x="3771304" y="1719214"/>
                </a:cubicBezTo>
                <a:cubicBezTo>
                  <a:pt x="3762672" y="1718321"/>
                  <a:pt x="3754487" y="1717874"/>
                  <a:pt x="3746748" y="1717874"/>
                </a:cubicBezTo>
                <a:cubicBezTo>
                  <a:pt x="3741390" y="1717874"/>
                  <a:pt x="3735437" y="1718321"/>
                  <a:pt x="3728888" y="1719214"/>
                </a:cubicBezTo>
                <a:cubicBezTo>
                  <a:pt x="3722340" y="1720107"/>
                  <a:pt x="3718470" y="1720553"/>
                  <a:pt x="3717280" y="1720553"/>
                </a:cubicBezTo>
                <a:cubicBezTo>
                  <a:pt x="3710434" y="1720553"/>
                  <a:pt x="3707011" y="1718916"/>
                  <a:pt x="3707011" y="1715642"/>
                </a:cubicBezTo>
                <a:cubicBezTo>
                  <a:pt x="3707011" y="1714451"/>
                  <a:pt x="3707755" y="1712814"/>
                  <a:pt x="3709243" y="1710731"/>
                </a:cubicBezTo>
                <a:cubicBezTo>
                  <a:pt x="3711922" y="1706861"/>
                  <a:pt x="3714080" y="1702768"/>
                  <a:pt x="3715717" y="1698452"/>
                </a:cubicBezTo>
                <a:cubicBezTo>
                  <a:pt x="3717354" y="1694136"/>
                  <a:pt x="3718173" y="1689299"/>
                  <a:pt x="3718173" y="1683941"/>
                </a:cubicBezTo>
                <a:lnTo>
                  <a:pt x="3715494" y="1641079"/>
                </a:lnTo>
                <a:cubicBezTo>
                  <a:pt x="3703885" y="1665487"/>
                  <a:pt x="3684686" y="1686769"/>
                  <a:pt x="3657897" y="1704926"/>
                </a:cubicBezTo>
                <a:cubicBezTo>
                  <a:pt x="3628132" y="1724869"/>
                  <a:pt x="3597027" y="1734841"/>
                  <a:pt x="3564582" y="1734841"/>
                </a:cubicBezTo>
                <a:cubicBezTo>
                  <a:pt x="3518743" y="1734841"/>
                  <a:pt x="3480048" y="1721297"/>
                  <a:pt x="3448496" y="1694211"/>
                </a:cubicBezTo>
                <a:cubicBezTo>
                  <a:pt x="3415159" y="1665636"/>
                  <a:pt x="3398490" y="1628577"/>
                  <a:pt x="3398490" y="1583036"/>
                </a:cubicBezTo>
                <a:cubicBezTo>
                  <a:pt x="3398490" y="1537197"/>
                  <a:pt x="3416647" y="1498799"/>
                  <a:pt x="3452961" y="1467843"/>
                </a:cubicBezTo>
                <a:cubicBezTo>
                  <a:pt x="3487787" y="1438077"/>
                  <a:pt x="3529459" y="1423195"/>
                  <a:pt x="3577977" y="1423195"/>
                </a:cubicBezTo>
                <a:cubicBezTo>
                  <a:pt x="3601491" y="1423195"/>
                  <a:pt x="3624039" y="1427808"/>
                  <a:pt x="3645619" y="1437036"/>
                </a:cubicBezTo>
                <a:cubicBezTo>
                  <a:pt x="3667199" y="1446263"/>
                  <a:pt x="3683645" y="1457425"/>
                  <a:pt x="3694955" y="1470522"/>
                </a:cubicBezTo>
                <a:cubicBezTo>
                  <a:pt x="3694955" y="1457425"/>
                  <a:pt x="3687365" y="1437929"/>
                  <a:pt x="3672185" y="1412033"/>
                </a:cubicBezTo>
                <a:cubicBezTo>
                  <a:pt x="3654325" y="1381374"/>
                  <a:pt x="3633341" y="1356222"/>
                  <a:pt x="3609230" y="1336577"/>
                </a:cubicBezTo>
                <a:cubicBezTo>
                  <a:pt x="3578870" y="1311574"/>
                  <a:pt x="3547616" y="1299072"/>
                  <a:pt x="3515469" y="1299072"/>
                </a:cubicBezTo>
                <a:cubicBezTo>
                  <a:pt x="3495526" y="1299072"/>
                  <a:pt x="3478411" y="1303239"/>
                  <a:pt x="3464123" y="1311574"/>
                </a:cubicBezTo>
                <a:cubicBezTo>
                  <a:pt x="3447752" y="1321099"/>
                  <a:pt x="3439566" y="1334195"/>
                  <a:pt x="3439566" y="1350864"/>
                </a:cubicBezTo>
                <a:cubicBezTo>
                  <a:pt x="3439566" y="1360389"/>
                  <a:pt x="3442022" y="1368277"/>
                  <a:pt x="3446933" y="1374528"/>
                </a:cubicBezTo>
                <a:cubicBezTo>
                  <a:pt x="3451845" y="1380779"/>
                  <a:pt x="3458616" y="1383904"/>
                  <a:pt x="3467248" y="1383904"/>
                </a:cubicBezTo>
                <a:cubicBezTo>
                  <a:pt x="3473202" y="1383904"/>
                  <a:pt x="3478411" y="1381969"/>
                  <a:pt x="3482875" y="1378100"/>
                </a:cubicBezTo>
                <a:cubicBezTo>
                  <a:pt x="3487340" y="1374230"/>
                  <a:pt x="3489573" y="1369616"/>
                  <a:pt x="3489573" y="1364259"/>
                </a:cubicBezTo>
                <a:cubicBezTo>
                  <a:pt x="3489573" y="1360389"/>
                  <a:pt x="3489052" y="1356594"/>
                  <a:pt x="3488010" y="1352873"/>
                </a:cubicBezTo>
                <a:cubicBezTo>
                  <a:pt x="3486968" y="1349153"/>
                  <a:pt x="3486001" y="1345804"/>
                  <a:pt x="3485108" y="1342827"/>
                </a:cubicBezTo>
                <a:cubicBezTo>
                  <a:pt x="3484215" y="1340744"/>
                  <a:pt x="3484364" y="1339404"/>
                  <a:pt x="3485554" y="1338809"/>
                </a:cubicBezTo>
                <a:cubicBezTo>
                  <a:pt x="3486150" y="1338511"/>
                  <a:pt x="3488084" y="1338363"/>
                  <a:pt x="3491359" y="1338363"/>
                </a:cubicBezTo>
                <a:cubicBezTo>
                  <a:pt x="3499693" y="1339256"/>
                  <a:pt x="3507283" y="1343125"/>
                  <a:pt x="3514129" y="1349971"/>
                </a:cubicBezTo>
                <a:cubicBezTo>
                  <a:pt x="3520975" y="1356817"/>
                  <a:pt x="3524398" y="1364556"/>
                  <a:pt x="3524398" y="1373188"/>
                </a:cubicBezTo>
                <a:cubicBezTo>
                  <a:pt x="3524398" y="1387178"/>
                  <a:pt x="3518817" y="1398861"/>
                  <a:pt x="3507655" y="1408237"/>
                </a:cubicBezTo>
                <a:cubicBezTo>
                  <a:pt x="3496493" y="1417614"/>
                  <a:pt x="3483620" y="1422302"/>
                  <a:pt x="3469034" y="1422302"/>
                </a:cubicBezTo>
                <a:cubicBezTo>
                  <a:pt x="3451770" y="1422302"/>
                  <a:pt x="3437483" y="1416497"/>
                  <a:pt x="3426172" y="1404889"/>
                </a:cubicBezTo>
                <a:cubicBezTo>
                  <a:pt x="3414861" y="1393280"/>
                  <a:pt x="3409205" y="1377653"/>
                  <a:pt x="3409205" y="1358008"/>
                </a:cubicBezTo>
                <a:cubicBezTo>
                  <a:pt x="3409205" y="1332409"/>
                  <a:pt x="3422749" y="1312466"/>
                  <a:pt x="3449836" y="1298179"/>
                </a:cubicBezTo>
                <a:cubicBezTo>
                  <a:pt x="3473648" y="1285678"/>
                  <a:pt x="3502372" y="1279427"/>
                  <a:pt x="3536007" y="1279427"/>
                </a:cubicBezTo>
                <a:close/>
                <a:moveTo>
                  <a:pt x="2754957" y="1279427"/>
                </a:moveTo>
                <a:cubicBezTo>
                  <a:pt x="2781448" y="1279427"/>
                  <a:pt x="2802210" y="1285752"/>
                  <a:pt x="2817242" y="1298402"/>
                </a:cubicBezTo>
                <a:cubicBezTo>
                  <a:pt x="2832273" y="1311053"/>
                  <a:pt x="2839789" y="1326456"/>
                  <a:pt x="2839789" y="1344613"/>
                </a:cubicBezTo>
                <a:cubicBezTo>
                  <a:pt x="2839789" y="1361877"/>
                  <a:pt x="2835175" y="1375867"/>
                  <a:pt x="2825948" y="1386583"/>
                </a:cubicBezTo>
                <a:cubicBezTo>
                  <a:pt x="2816721" y="1397299"/>
                  <a:pt x="2804368" y="1402656"/>
                  <a:pt x="2788890" y="1402656"/>
                </a:cubicBezTo>
                <a:cubicBezTo>
                  <a:pt x="2777877" y="1402656"/>
                  <a:pt x="2768426" y="1401168"/>
                  <a:pt x="2760538" y="1398191"/>
                </a:cubicBezTo>
                <a:cubicBezTo>
                  <a:pt x="2752650" y="1395215"/>
                  <a:pt x="2747516" y="1391048"/>
                  <a:pt x="2745134" y="1385690"/>
                </a:cubicBezTo>
                <a:cubicBezTo>
                  <a:pt x="2744241" y="1384499"/>
                  <a:pt x="2744093" y="1383160"/>
                  <a:pt x="2744688" y="1381672"/>
                </a:cubicBezTo>
                <a:cubicBezTo>
                  <a:pt x="2745283" y="1380183"/>
                  <a:pt x="2746623" y="1379439"/>
                  <a:pt x="2748706" y="1379439"/>
                </a:cubicBezTo>
                <a:cubicBezTo>
                  <a:pt x="2754064" y="1379439"/>
                  <a:pt x="2759050" y="1378695"/>
                  <a:pt x="2763663" y="1377207"/>
                </a:cubicBezTo>
                <a:cubicBezTo>
                  <a:pt x="2768277" y="1375718"/>
                  <a:pt x="2772370" y="1373040"/>
                  <a:pt x="2775942" y="1369170"/>
                </a:cubicBezTo>
                <a:cubicBezTo>
                  <a:pt x="2781002" y="1363515"/>
                  <a:pt x="2783532" y="1356520"/>
                  <a:pt x="2783532" y="1348185"/>
                </a:cubicBezTo>
                <a:cubicBezTo>
                  <a:pt x="2783532" y="1338363"/>
                  <a:pt x="2779662" y="1330475"/>
                  <a:pt x="2771923" y="1324522"/>
                </a:cubicBezTo>
                <a:cubicBezTo>
                  <a:pt x="2762994" y="1317675"/>
                  <a:pt x="2750195" y="1314252"/>
                  <a:pt x="2733526" y="1314252"/>
                </a:cubicBezTo>
                <a:cubicBezTo>
                  <a:pt x="2712392" y="1314252"/>
                  <a:pt x="2691556" y="1323617"/>
                  <a:pt x="2671018" y="1342346"/>
                </a:cubicBezTo>
                <a:cubicBezTo>
                  <a:pt x="2652861" y="1358996"/>
                  <a:pt x="2638871" y="1379065"/>
                  <a:pt x="2629048" y="1402552"/>
                </a:cubicBezTo>
                <a:lnTo>
                  <a:pt x="2629048" y="1676372"/>
                </a:lnTo>
                <a:cubicBezTo>
                  <a:pt x="2629048" y="1681721"/>
                  <a:pt x="2632323" y="1687220"/>
                  <a:pt x="2638871" y="1692871"/>
                </a:cubicBezTo>
                <a:cubicBezTo>
                  <a:pt x="2644527" y="1697713"/>
                  <a:pt x="2650182" y="1702403"/>
                  <a:pt x="2655837" y="1706942"/>
                </a:cubicBezTo>
                <a:cubicBezTo>
                  <a:pt x="2658814" y="1709965"/>
                  <a:pt x="2660302" y="1712686"/>
                  <a:pt x="2660302" y="1715105"/>
                </a:cubicBezTo>
                <a:cubicBezTo>
                  <a:pt x="2660302" y="1718737"/>
                  <a:pt x="2657028" y="1720553"/>
                  <a:pt x="2650480" y="1720553"/>
                </a:cubicBezTo>
                <a:cubicBezTo>
                  <a:pt x="2645122" y="1720553"/>
                  <a:pt x="2640657" y="1720404"/>
                  <a:pt x="2637085" y="1720107"/>
                </a:cubicBezTo>
                <a:cubicBezTo>
                  <a:pt x="2618630" y="1718618"/>
                  <a:pt x="2606427" y="1717874"/>
                  <a:pt x="2600473" y="1717874"/>
                </a:cubicBezTo>
                <a:cubicBezTo>
                  <a:pt x="2589162" y="1717874"/>
                  <a:pt x="2580158" y="1718172"/>
                  <a:pt x="2573461" y="1718767"/>
                </a:cubicBezTo>
                <a:cubicBezTo>
                  <a:pt x="2566764" y="1719363"/>
                  <a:pt x="2559099" y="1719958"/>
                  <a:pt x="2550467" y="1720553"/>
                </a:cubicBezTo>
                <a:cubicBezTo>
                  <a:pt x="2543919" y="1720553"/>
                  <a:pt x="2540645" y="1718886"/>
                  <a:pt x="2540645" y="1715551"/>
                </a:cubicBezTo>
                <a:cubicBezTo>
                  <a:pt x="2540645" y="1712821"/>
                  <a:pt x="2542430" y="1709638"/>
                  <a:pt x="2546002" y="1706001"/>
                </a:cubicBezTo>
                <a:cubicBezTo>
                  <a:pt x="2551360" y="1701452"/>
                  <a:pt x="2555378" y="1698117"/>
                  <a:pt x="2558057" y="1695997"/>
                </a:cubicBezTo>
                <a:cubicBezTo>
                  <a:pt x="2567285" y="1688564"/>
                  <a:pt x="2571898" y="1682023"/>
                  <a:pt x="2571898" y="1676372"/>
                </a:cubicBezTo>
                <a:lnTo>
                  <a:pt x="2571898" y="1412339"/>
                </a:lnTo>
                <a:cubicBezTo>
                  <a:pt x="2571898" y="1391824"/>
                  <a:pt x="2566392" y="1374877"/>
                  <a:pt x="2555378" y="1361496"/>
                </a:cubicBezTo>
                <a:cubicBezTo>
                  <a:pt x="2547937" y="1352576"/>
                  <a:pt x="2532012" y="1342762"/>
                  <a:pt x="2507605" y="1332056"/>
                </a:cubicBezTo>
                <a:cubicBezTo>
                  <a:pt x="2506414" y="1331763"/>
                  <a:pt x="2505819" y="1330872"/>
                  <a:pt x="2505819" y="1329384"/>
                </a:cubicBezTo>
                <a:cubicBezTo>
                  <a:pt x="2505819" y="1327598"/>
                  <a:pt x="2506414" y="1326112"/>
                  <a:pt x="2507605" y="1324926"/>
                </a:cubicBezTo>
                <a:lnTo>
                  <a:pt x="2528143" y="1305302"/>
                </a:lnTo>
                <a:cubicBezTo>
                  <a:pt x="2532012" y="1301437"/>
                  <a:pt x="2535436" y="1297719"/>
                  <a:pt x="2538412" y="1294147"/>
                </a:cubicBezTo>
                <a:cubicBezTo>
                  <a:pt x="2539305" y="1293258"/>
                  <a:pt x="2541240" y="1290733"/>
                  <a:pt x="2544216" y="1286571"/>
                </a:cubicBezTo>
                <a:cubicBezTo>
                  <a:pt x="2546002" y="1284487"/>
                  <a:pt x="2547937" y="1283445"/>
                  <a:pt x="2550021" y="1283445"/>
                </a:cubicBezTo>
                <a:cubicBezTo>
                  <a:pt x="2551211" y="1283445"/>
                  <a:pt x="2552551" y="1283892"/>
                  <a:pt x="2554039" y="1284785"/>
                </a:cubicBezTo>
                <a:cubicBezTo>
                  <a:pt x="2570708" y="1296393"/>
                  <a:pt x="2583061" y="1306365"/>
                  <a:pt x="2591097" y="1314699"/>
                </a:cubicBezTo>
                <a:cubicBezTo>
                  <a:pt x="2608957" y="1332856"/>
                  <a:pt x="2619226" y="1351460"/>
                  <a:pt x="2621905" y="1370509"/>
                </a:cubicBezTo>
                <a:cubicBezTo>
                  <a:pt x="2632918" y="1345804"/>
                  <a:pt x="2649289" y="1325117"/>
                  <a:pt x="2671018" y="1308448"/>
                </a:cubicBezTo>
                <a:cubicBezTo>
                  <a:pt x="2696319" y="1289101"/>
                  <a:pt x="2724298" y="1279427"/>
                  <a:pt x="2754957" y="1279427"/>
                </a:cubicBezTo>
                <a:close/>
                <a:moveTo>
                  <a:pt x="2289423" y="1279427"/>
                </a:moveTo>
                <a:cubicBezTo>
                  <a:pt x="2313533" y="1279427"/>
                  <a:pt x="2338238" y="1285231"/>
                  <a:pt x="2363539" y="1296840"/>
                </a:cubicBezTo>
                <a:cubicBezTo>
                  <a:pt x="2377529" y="1303686"/>
                  <a:pt x="2391519" y="1310383"/>
                  <a:pt x="2405509" y="1316931"/>
                </a:cubicBezTo>
                <a:cubicBezTo>
                  <a:pt x="2408187" y="1318122"/>
                  <a:pt x="2412057" y="1319015"/>
                  <a:pt x="2417117" y="1319610"/>
                </a:cubicBezTo>
                <a:cubicBezTo>
                  <a:pt x="2422177" y="1320206"/>
                  <a:pt x="2427237" y="1320503"/>
                  <a:pt x="2432298" y="1320503"/>
                </a:cubicBezTo>
                <a:lnTo>
                  <a:pt x="2445692" y="1319610"/>
                </a:lnTo>
                <a:cubicBezTo>
                  <a:pt x="2448966" y="1319610"/>
                  <a:pt x="2450603" y="1320950"/>
                  <a:pt x="2450603" y="1323629"/>
                </a:cubicBezTo>
                <a:cubicBezTo>
                  <a:pt x="2450603" y="1325712"/>
                  <a:pt x="2449562" y="1327349"/>
                  <a:pt x="2447478" y="1328540"/>
                </a:cubicBezTo>
                <a:cubicBezTo>
                  <a:pt x="2442716" y="1331516"/>
                  <a:pt x="2437507" y="1335535"/>
                  <a:pt x="2431851" y="1340595"/>
                </a:cubicBezTo>
                <a:cubicBezTo>
                  <a:pt x="2424112" y="1347144"/>
                  <a:pt x="2417415" y="1353841"/>
                  <a:pt x="2411759" y="1360687"/>
                </a:cubicBezTo>
                <a:cubicBezTo>
                  <a:pt x="2382887" y="1392834"/>
                  <a:pt x="2349400" y="1434952"/>
                  <a:pt x="2311300" y="1487042"/>
                </a:cubicBezTo>
                <a:cubicBezTo>
                  <a:pt x="2273200" y="1539132"/>
                  <a:pt x="2237333" y="1591370"/>
                  <a:pt x="2203698" y="1643758"/>
                </a:cubicBezTo>
                <a:cubicBezTo>
                  <a:pt x="2221259" y="1656259"/>
                  <a:pt x="2239119" y="1665933"/>
                  <a:pt x="2257276" y="1672779"/>
                </a:cubicBezTo>
                <a:cubicBezTo>
                  <a:pt x="2278707" y="1680816"/>
                  <a:pt x="2301031" y="1684834"/>
                  <a:pt x="2324248" y="1684834"/>
                </a:cubicBezTo>
                <a:cubicBezTo>
                  <a:pt x="2356395" y="1684834"/>
                  <a:pt x="2382887" y="1678733"/>
                  <a:pt x="2403723" y="1666529"/>
                </a:cubicBezTo>
                <a:cubicBezTo>
                  <a:pt x="2418903" y="1657599"/>
                  <a:pt x="2435870" y="1641674"/>
                  <a:pt x="2454622" y="1618755"/>
                </a:cubicBezTo>
                <a:cubicBezTo>
                  <a:pt x="2456408" y="1616076"/>
                  <a:pt x="2458491" y="1613174"/>
                  <a:pt x="2460873" y="1610048"/>
                </a:cubicBezTo>
                <a:cubicBezTo>
                  <a:pt x="2463254" y="1606923"/>
                  <a:pt x="2465933" y="1605658"/>
                  <a:pt x="2468909" y="1606253"/>
                </a:cubicBezTo>
                <a:cubicBezTo>
                  <a:pt x="2472779" y="1607146"/>
                  <a:pt x="2474714" y="1609974"/>
                  <a:pt x="2474714" y="1614736"/>
                </a:cubicBezTo>
                <a:cubicBezTo>
                  <a:pt x="2474714" y="1618308"/>
                  <a:pt x="2473970" y="1622029"/>
                  <a:pt x="2472481" y="1625899"/>
                </a:cubicBezTo>
                <a:cubicBezTo>
                  <a:pt x="2464742" y="1651199"/>
                  <a:pt x="2446139" y="1674863"/>
                  <a:pt x="2416671" y="1696890"/>
                </a:cubicBezTo>
                <a:cubicBezTo>
                  <a:pt x="2382143" y="1722786"/>
                  <a:pt x="2344489" y="1735734"/>
                  <a:pt x="2303710" y="1735734"/>
                </a:cubicBezTo>
                <a:cubicBezTo>
                  <a:pt x="2277516" y="1735734"/>
                  <a:pt x="2254299" y="1732906"/>
                  <a:pt x="2234059" y="1727250"/>
                </a:cubicBezTo>
                <a:cubicBezTo>
                  <a:pt x="2210841" y="1720702"/>
                  <a:pt x="2188815" y="1709540"/>
                  <a:pt x="2167979" y="1693764"/>
                </a:cubicBezTo>
                <a:cubicBezTo>
                  <a:pt x="2159645" y="1704182"/>
                  <a:pt x="2152054" y="1715493"/>
                  <a:pt x="2145208" y="1727697"/>
                </a:cubicBezTo>
                <a:cubicBezTo>
                  <a:pt x="2136576" y="1742877"/>
                  <a:pt x="2132260" y="1753891"/>
                  <a:pt x="2132260" y="1760737"/>
                </a:cubicBezTo>
                <a:cubicBezTo>
                  <a:pt x="2132260" y="1769071"/>
                  <a:pt x="2134493" y="1774875"/>
                  <a:pt x="2138957" y="1778150"/>
                </a:cubicBezTo>
                <a:cubicBezTo>
                  <a:pt x="2141934" y="1780233"/>
                  <a:pt x="2146845" y="1781275"/>
                  <a:pt x="2153691" y="1781275"/>
                </a:cubicBezTo>
                <a:cubicBezTo>
                  <a:pt x="2155775" y="1781275"/>
                  <a:pt x="2157859" y="1780977"/>
                  <a:pt x="2159942" y="1780382"/>
                </a:cubicBezTo>
                <a:cubicBezTo>
                  <a:pt x="2161728" y="1779787"/>
                  <a:pt x="2163514" y="1779191"/>
                  <a:pt x="2165300" y="1778596"/>
                </a:cubicBezTo>
                <a:cubicBezTo>
                  <a:pt x="2166491" y="1778001"/>
                  <a:pt x="2167532" y="1778001"/>
                  <a:pt x="2168425" y="1778596"/>
                </a:cubicBezTo>
                <a:cubicBezTo>
                  <a:pt x="2170509" y="1779787"/>
                  <a:pt x="2170955" y="1782168"/>
                  <a:pt x="2169765" y="1785740"/>
                </a:cubicBezTo>
                <a:cubicBezTo>
                  <a:pt x="2167979" y="1792884"/>
                  <a:pt x="2164407" y="1799432"/>
                  <a:pt x="2159049" y="1805385"/>
                </a:cubicBezTo>
                <a:cubicBezTo>
                  <a:pt x="2151905" y="1813124"/>
                  <a:pt x="2143571" y="1816994"/>
                  <a:pt x="2134046" y="1816994"/>
                </a:cubicBezTo>
                <a:cubicBezTo>
                  <a:pt x="2123926" y="1816994"/>
                  <a:pt x="2115591" y="1813273"/>
                  <a:pt x="2109043" y="1805832"/>
                </a:cubicBezTo>
                <a:cubicBezTo>
                  <a:pt x="2102495" y="1798390"/>
                  <a:pt x="2099220" y="1788716"/>
                  <a:pt x="2099220" y="1776810"/>
                </a:cubicBezTo>
                <a:cubicBezTo>
                  <a:pt x="2099220" y="1767285"/>
                  <a:pt x="2102495" y="1755677"/>
                  <a:pt x="2109043" y="1741984"/>
                </a:cubicBezTo>
                <a:cubicBezTo>
                  <a:pt x="2110829" y="1738115"/>
                  <a:pt x="2123628" y="1716981"/>
                  <a:pt x="2147441" y="1678584"/>
                </a:cubicBezTo>
                <a:cubicBezTo>
                  <a:pt x="2125414" y="1655962"/>
                  <a:pt x="2108448" y="1631405"/>
                  <a:pt x="2096541" y="1604914"/>
                </a:cubicBezTo>
                <a:cubicBezTo>
                  <a:pt x="2083445" y="1575446"/>
                  <a:pt x="2076896" y="1543745"/>
                  <a:pt x="2076896" y="1509813"/>
                </a:cubicBezTo>
                <a:cubicBezTo>
                  <a:pt x="2076896" y="1447305"/>
                  <a:pt x="2097211" y="1393280"/>
                  <a:pt x="2137841" y="1347739"/>
                </a:cubicBezTo>
                <a:cubicBezTo>
                  <a:pt x="2178471" y="1302197"/>
                  <a:pt x="2228998" y="1279427"/>
                  <a:pt x="2289423" y="1279427"/>
                </a:cubicBezTo>
                <a:close/>
                <a:moveTo>
                  <a:pt x="1811387" y="1279427"/>
                </a:moveTo>
                <a:cubicBezTo>
                  <a:pt x="1847701" y="1279427"/>
                  <a:pt x="1877020" y="1284040"/>
                  <a:pt x="1899344" y="1293268"/>
                </a:cubicBezTo>
                <a:cubicBezTo>
                  <a:pt x="1928812" y="1305472"/>
                  <a:pt x="1943546" y="1324373"/>
                  <a:pt x="1943546" y="1349971"/>
                </a:cubicBezTo>
                <a:cubicBezTo>
                  <a:pt x="1943546" y="1366342"/>
                  <a:pt x="1935658" y="1379886"/>
                  <a:pt x="1919882" y="1390601"/>
                </a:cubicBezTo>
                <a:cubicBezTo>
                  <a:pt x="1905297" y="1400424"/>
                  <a:pt x="1888480" y="1405335"/>
                  <a:pt x="1869430" y="1405335"/>
                </a:cubicBezTo>
                <a:cubicBezTo>
                  <a:pt x="1851273" y="1405335"/>
                  <a:pt x="1836092" y="1401912"/>
                  <a:pt x="1823888" y="1395066"/>
                </a:cubicBezTo>
                <a:cubicBezTo>
                  <a:pt x="1809006" y="1386732"/>
                  <a:pt x="1801564" y="1374825"/>
                  <a:pt x="1801564" y="1359347"/>
                </a:cubicBezTo>
                <a:cubicBezTo>
                  <a:pt x="1801564" y="1351311"/>
                  <a:pt x="1804317" y="1344241"/>
                  <a:pt x="1809824" y="1338139"/>
                </a:cubicBezTo>
                <a:cubicBezTo>
                  <a:pt x="1815331" y="1332037"/>
                  <a:pt x="1821507" y="1327945"/>
                  <a:pt x="1828353" y="1325861"/>
                </a:cubicBezTo>
                <a:cubicBezTo>
                  <a:pt x="1831330" y="1325266"/>
                  <a:pt x="1832967" y="1324968"/>
                  <a:pt x="1833264" y="1324968"/>
                </a:cubicBezTo>
                <a:cubicBezTo>
                  <a:pt x="1835348" y="1324968"/>
                  <a:pt x="1836390" y="1326456"/>
                  <a:pt x="1836390" y="1329433"/>
                </a:cubicBezTo>
                <a:lnTo>
                  <a:pt x="1835497" y="1338363"/>
                </a:lnTo>
                <a:cubicBezTo>
                  <a:pt x="1835497" y="1344911"/>
                  <a:pt x="1837581" y="1350269"/>
                  <a:pt x="1841748" y="1354436"/>
                </a:cubicBezTo>
                <a:cubicBezTo>
                  <a:pt x="1847106" y="1359794"/>
                  <a:pt x="1855738" y="1362473"/>
                  <a:pt x="1867644" y="1362473"/>
                </a:cubicBezTo>
                <a:cubicBezTo>
                  <a:pt x="1875383" y="1362473"/>
                  <a:pt x="1882080" y="1359794"/>
                  <a:pt x="1887736" y="1354436"/>
                </a:cubicBezTo>
                <a:cubicBezTo>
                  <a:pt x="1893391" y="1349078"/>
                  <a:pt x="1896219" y="1342827"/>
                  <a:pt x="1896219" y="1335684"/>
                </a:cubicBezTo>
                <a:cubicBezTo>
                  <a:pt x="1896219" y="1322289"/>
                  <a:pt x="1886545" y="1312764"/>
                  <a:pt x="1867197" y="1307109"/>
                </a:cubicBezTo>
                <a:cubicBezTo>
                  <a:pt x="1852910" y="1302941"/>
                  <a:pt x="1834306" y="1300858"/>
                  <a:pt x="1811387" y="1300858"/>
                </a:cubicBezTo>
                <a:cubicBezTo>
                  <a:pt x="1782812" y="1300858"/>
                  <a:pt x="1757064" y="1307258"/>
                  <a:pt x="1734145" y="1320057"/>
                </a:cubicBezTo>
                <a:cubicBezTo>
                  <a:pt x="1708844" y="1334344"/>
                  <a:pt x="1696194" y="1352055"/>
                  <a:pt x="1696194" y="1373188"/>
                </a:cubicBezTo>
                <a:cubicBezTo>
                  <a:pt x="1696194" y="1392238"/>
                  <a:pt x="1704528" y="1407121"/>
                  <a:pt x="1721197" y="1417837"/>
                </a:cubicBezTo>
                <a:cubicBezTo>
                  <a:pt x="1731615" y="1424683"/>
                  <a:pt x="1764952" y="1434506"/>
                  <a:pt x="1821209" y="1447305"/>
                </a:cubicBezTo>
                <a:cubicBezTo>
                  <a:pt x="1856035" y="1455341"/>
                  <a:pt x="1882824" y="1463081"/>
                  <a:pt x="1901577" y="1470522"/>
                </a:cubicBezTo>
                <a:cubicBezTo>
                  <a:pt x="1927770" y="1480940"/>
                  <a:pt x="1947416" y="1493739"/>
                  <a:pt x="1960513" y="1508920"/>
                </a:cubicBezTo>
                <a:cubicBezTo>
                  <a:pt x="1975991" y="1526779"/>
                  <a:pt x="1983730" y="1549401"/>
                  <a:pt x="1983730" y="1576785"/>
                </a:cubicBezTo>
                <a:cubicBezTo>
                  <a:pt x="1983730" y="1623815"/>
                  <a:pt x="1963340" y="1662361"/>
                  <a:pt x="1922561" y="1692425"/>
                </a:cubicBezTo>
                <a:cubicBezTo>
                  <a:pt x="1884461" y="1720702"/>
                  <a:pt x="1839069" y="1734841"/>
                  <a:pt x="1786384" y="1734841"/>
                </a:cubicBezTo>
                <a:cubicBezTo>
                  <a:pt x="1741735" y="1734841"/>
                  <a:pt x="1704677" y="1727548"/>
                  <a:pt x="1675209" y="1712963"/>
                </a:cubicBezTo>
                <a:cubicBezTo>
                  <a:pt x="1639193" y="1695104"/>
                  <a:pt x="1621184" y="1668761"/>
                  <a:pt x="1621184" y="1633935"/>
                </a:cubicBezTo>
                <a:cubicBezTo>
                  <a:pt x="1621184" y="1607444"/>
                  <a:pt x="1630933" y="1585045"/>
                  <a:pt x="1650429" y="1566739"/>
                </a:cubicBezTo>
                <a:cubicBezTo>
                  <a:pt x="1669926" y="1548433"/>
                  <a:pt x="1693217" y="1539281"/>
                  <a:pt x="1720304" y="1539281"/>
                </a:cubicBezTo>
                <a:cubicBezTo>
                  <a:pt x="1748284" y="1539281"/>
                  <a:pt x="1771054" y="1544341"/>
                  <a:pt x="1788616" y="1554461"/>
                </a:cubicBezTo>
                <a:cubicBezTo>
                  <a:pt x="1808559" y="1566070"/>
                  <a:pt x="1818531" y="1582441"/>
                  <a:pt x="1818531" y="1603574"/>
                </a:cubicBezTo>
                <a:cubicBezTo>
                  <a:pt x="1818531" y="1616969"/>
                  <a:pt x="1813694" y="1628652"/>
                  <a:pt x="1804020" y="1638623"/>
                </a:cubicBezTo>
                <a:cubicBezTo>
                  <a:pt x="1794346" y="1648595"/>
                  <a:pt x="1782812" y="1653581"/>
                  <a:pt x="1769417" y="1653581"/>
                </a:cubicBezTo>
                <a:cubicBezTo>
                  <a:pt x="1756618" y="1653581"/>
                  <a:pt x="1747391" y="1651199"/>
                  <a:pt x="1741735" y="1646437"/>
                </a:cubicBezTo>
                <a:cubicBezTo>
                  <a:pt x="1740247" y="1644949"/>
                  <a:pt x="1739503" y="1643758"/>
                  <a:pt x="1739503" y="1642865"/>
                </a:cubicBezTo>
                <a:cubicBezTo>
                  <a:pt x="1739503" y="1640781"/>
                  <a:pt x="1741438" y="1639293"/>
                  <a:pt x="1745307" y="1638400"/>
                </a:cubicBezTo>
                <a:cubicBezTo>
                  <a:pt x="1750367" y="1636614"/>
                  <a:pt x="1754609" y="1633489"/>
                  <a:pt x="1758032" y="1629024"/>
                </a:cubicBezTo>
                <a:cubicBezTo>
                  <a:pt x="1761455" y="1624559"/>
                  <a:pt x="1763166" y="1617564"/>
                  <a:pt x="1763166" y="1608039"/>
                </a:cubicBezTo>
                <a:cubicBezTo>
                  <a:pt x="1763166" y="1599407"/>
                  <a:pt x="1758553" y="1592338"/>
                  <a:pt x="1749325" y="1586831"/>
                </a:cubicBezTo>
                <a:cubicBezTo>
                  <a:pt x="1740098" y="1581325"/>
                  <a:pt x="1730127" y="1578571"/>
                  <a:pt x="1719411" y="1578571"/>
                </a:cubicBezTo>
                <a:cubicBezTo>
                  <a:pt x="1698277" y="1578571"/>
                  <a:pt x="1680492" y="1583631"/>
                  <a:pt x="1666056" y="1593752"/>
                </a:cubicBezTo>
                <a:cubicBezTo>
                  <a:pt x="1651620" y="1603872"/>
                  <a:pt x="1644402" y="1617862"/>
                  <a:pt x="1644402" y="1635721"/>
                </a:cubicBezTo>
                <a:cubicBezTo>
                  <a:pt x="1644402" y="1660724"/>
                  <a:pt x="1660326" y="1680072"/>
                  <a:pt x="1692175" y="1693764"/>
                </a:cubicBezTo>
                <a:cubicBezTo>
                  <a:pt x="1718667" y="1705075"/>
                  <a:pt x="1750070" y="1710731"/>
                  <a:pt x="1786384" y="1710731"/>
                </a:cubicBezTo>
                <a:cubicBezTo>
                  <a:pt x="1824186" y="1710731"/>
                  <a:pt x="1857226" y="1702247"/>
                  <a:pt x="1885503" y="1685281"/>
                </a:cubicBezTo>
                <a:cubicBezTo>
                  <a:pt x="1918841" y="1665338"/>
                  <a:pt x="1935509" y="1638400"/>
                  <a:pt x="1935509" y="1604467"/>
                </a:cubicBezTo>
                <a:cubicBezTo>
                  <a:pt x="1935509" y="1570534"/>
                  <a:pt x="1923306" y="1545383"/>
                  <a:pt x="1898898" y="1529011"/>
                </a:cubicBezTo>
                <a:cubicBezTo>
                  <a:pt x="1883717" y="1518891"/>
                  <a:pt x="1854845" y="1508622"/>
                  <a:pt x="1812280" y="1498204"/>
                </a:cubicBezTo>
                <a:cubicBezTo>
                  <a:pt x="1787872" y="1492846"/>
                  <a:pt x="1763613" y="1487340"/>
                  <a:pt x="1739503" y="1481684"/>
                </a:cubicBezTo>
                <a:cubicBezTo>
                  <a:pt x="1712118" y="1474243"/>
                  <a:pt x="1692027" y="1464569"/>
                  <a:pt x="1679228" y="1452663"/>
                </a:cubicBezTo>
                <a:cubicBezTo>
                  <a:pt x="1662559" y="1437184"/>
                  <a:pt x="1654224" y="1415456"/>
                  <a:pt x="1654224" y="1387476"/>
                </a:cubicBezTo>
                <a:cubicBezTo>
                  <a:pt x="1654224" y="1355627"/>
                  <a:pt x="1671042" y="1329284"/>
                  <a:pt x="1704677" y="1308448"/>
                </a:cubicBezTo>
                <a:cubicBezTo>
                  <a:pt x="1735633" y="1289101"/>
                  <a:pt x="1771203" y="1279427"/>
                  <a:pt x="1811387" y="1279427"/>
                </a:cubicBezTo>
                <a:close/>
                <a:moveTo>
                  <a:pt x="1363712" y="1279427"/>
                </a:moveTo>
                <a:cubicBezTo>
                  <a:pt x="1400026" y="1279427"/>
                  <a:pt x="1429345" y="1284040"/>
                  <a:pt x="1451669" y="1293268"/>
                </a:cubicBezTo>
                <a:cubicBezTo>
                  <a:pt x="1481137" y="1305472"/>
                  <a:pt x="1495871" y="1324373"/>
                  <a:pt x="1495871" y="1349971"/>
                </a:cubicBezTo>
                <a:cubicBezTo>
                  <a:pt x="1495871" y="1366342"/>
                  <a:pt x="1487983" y="1379886"/>
                  <a:pt x="1472208" y="1390601"/>
                </a:cubicBezTo>
                <a:cubicBezTo>
                  <a:pt x="1457622" y="1400424"/>
                  <a:pt x="1440805" y="1405335"/>
                  <a:pt x="1421755" y="1405335"/>
                </a:cubicBezTo>
                <a:cubicBezTo>
                  <a:pt x="1403598" y="1405335"/>
                  <a:pt x="1388417" y="1401912"/>
                  <a:pt x="1376213" y="1395066"/>
                </a:cubicBezTo>
                <a:cubicBezTo>
                  <a:pt x="1361331" y="1386732"/>
                  <a:pt x="1353889" y="1374825"/>
                  <a:pt x="1353889" y="1359347"/>
                </a:cubicBezTo>
                <a:cubicBezTo>
                  <a:pt x="1353889" y="1351311"/>
                  <a:pt x="1356642" y="1344241"/>
                  <a:pt x="1362149" y="1338139"/>
                </a:cubicBezTo>
                <a:cubicBezTo>
                  <a:pt x="1367656" y="1332037"/>
                  <a:pt x="1373832" y="1327945"/>
                  <a:pt x="1380678" y="1325861"/>
                </a:cubicBezTo>
                <a:cubicBezTo>
                  <a:pt x="1383655" y="1325266"/>
                  <a:pt x="1385292" y="1324968"/>
                  <a:pt x="1385589" y="1324968"/>
                </a:cubicBezTo>
                <a:cubicBezTo>
                  <a:pt x="1387673" y="1324968"/>
                  <a:pt x="1388715" y="1326456"/>
                  <a:pt x="1388715" y="1329433"/>
                </a:cubicBezTo>
                <a:lnTo>
                  <a:pt x="1387822" y="1338363"/>
                </a:lnTo>
                <a:cubicBezTo>
                  <a:pt x="1387822" y="1344911"/>
                  <a:pt x="1389906" y="1350269"/>
                  <a:pt x="1394073" y="1354436"/>
                </a:cubicBezTo>
                <a:cubicBezTo>
                  <a:pt x="1399431" y="1359794"/>
                  <a:pt x="1408063" y="1362473"/>
                  <a:pt x="1419969" y="1362473"/>
                </a:cubicBezTo>
                <a:cubicBezTo>
                  <a:pt x="1427708" y="1362473"/>
                  <a:pt x="1434405" y="1359794"/>
                  <a:pt x="1440061" y="1354436"/>
                </a:cubicBezTo>
                <a:cubicBezTo>
                  <a:pt x="1445716" y="1349078"/>
                  <a:pt x="1448544" y="1342827"/>
                  <a:pt x="1448544" y="1335684"/>
                </a:cubicBezTo>
                <a:cubicBezTo>
                  <a:pt x="1448544" y="1322289"/>
                  <a:pt x="1438870" y="1312764"/>
                  <a:pt x="1419522" y="1307109"/>
                </a:cubicBezTo>
                <a:cubicBezTo>
                  <a:pt x="1405235" y="1302941"/>
                  <a:pt x="1386631" y="1300858"/>
                  <a:pt x="1363712" y="1300858"/>
                </a:cubicBezTo>
                <a:cubicBezTo>
                  <a:pt x="1335137" y="1300858"/>
                  <a:pt x="1309389" y="1307258"/>
                  <a:pt x="1286470" y="1320057"/>
                </a:cubicBezTo>
                <a:cubicBezTo>
                  <a:pt x="1261169" y="1334344"/>
                  <a:pt x="1248519" y="1352055"/>
                  <a:pt x="1248519" y="1373188"/>
                </a:cubicBezTo>
                <a:cubicBezTo>
                  <a:pt x="1248519" y="1392238"/>
                  <a:pt x="1256853" y="1407121"/>
                  <a:pt x="1273522" y="1417837"/>
                </a:cubicBezTo>
                <a:cubicBezTo>
                  <a:pt x="1283940" y="1424683"/>
                  <a:pt x="1317277" y="1434506"/>
                  <a:pt x="1373535" y="1447305"/>
                </a:cubicBezTo>
                <a:cubicBezTo>
                  <a:pt x="1408360" y="1455341"/>
                  <a:pt x="1435149" y="1463081"/>
                  <a:pt x="1453902" y="1470522"/>
                </a:cubicBezTo>
                <a:cubicBezTo>
                  <a:pt x="1480095" y="1480940"/>
                  <a:pt x="1499741" y="1493739"/>
                  <a:pt x="1512838" y="1508920"/>
                </a:cubicBezTo>
                <a:cubicBezTo>
                  <a:pt x="1528316" y="1526779"/>
                  <a:pt x="1536055" y="1549401"/>
                  <a:pt x="1536055" y="1576785"/>
                </a:cubicBezTo>
                <a:cubicBezTo>
                  <a:pt x="1536055" y="1623815"/>
                  <a:pt x="1515665" y="1662361"/>
                  <a:pt x="1474886" y="1692425"/>
                </a:cubicBezTo>
                <a:cubicBezTo>
                  <a:pt x="1436786" y="1720702"/>
                  <a:pt x="1391394" y="1734841"/>
                  <a:pt x="1338709" y="1734841"/>
                </a:cubicBezTo>
                <a:cubicBezTo>
                  <a:pt x="1294060" y="1734841"/>
                  <a:pt x="1257002" y="1727548"/>
                  <a:pt x="1227534" y="1712963"/>
                </a:cubicBezTo>
                <a:cubicBezTo>
                  <a:pt x="1191518" y="1695104"/>
                  <a:pt x="1173509" y="1668761"/>
                  <a:pt x="1173509" y="1633935"/>
                </a:cubicBezTo>
                <a:cubicBezTo>
                  <a:pt x="1173509" y="1607444"/>
                  <a:pt x="1183258" y="1585045"/>
                  <a:pt x="1202754" y="1566739"/>
                </a:cubicBezTo>
                <a:cubicBezTo>
                  <a:pt x="1222251" y="1548433"/>
                  <a:pt x="1245542" y="1539281"/>
                  <a:pt x="1272629" y="1539281"/>
                </a:cubicBezTo>
                <a:cubicBezTo>
                  <a:pt x="1300609" y="1539281"/>
                  <a:pt x="1323379" y="1544341"/>
                  <a:pt x="1340941" y="1554461"/>
                </a:cubicBezTo>
                <a:cubicBezTo>
                  <a:pt x="1360884" y="1566070"/>
                  <a:pt x="1370856" y="1582441"/>
                  <a:pt x="1370856" y="1603574"/>
                </a:cubicBezTo>
                <a:cubicBezTo>
                  <a:pt x="1370856" y="1616969"/>
                  <a:pt x="1366019" y="1628652"/>
                  <a:pt x="1356345" y="1638623"/>
                </a:cubicBezTo>
                <a:cubicBezTo>
                  <a:pt x="1346671" y="1648595"/>
                  <a:pt x="1335137" y="1653581"/>
                  <a:pt x="1321742" y="1653581"/>
                </a:cubicBezTo>
                <a:cubicBezTo>
                  <a:pt x="1308943" y="1653581"/>
                  <a:pt x="1299716" y="1651199"/>
                  <a:pt x="1294060" y="1646437"/>
                </a:cubicBezTo>
                <a:cubicBezTo>
                  <a:pt x="1292572" y="1644949"/>
                  <a:pt x="1291828" y="1643758"/>
                  <a:pt x="1291828" y="1642865"/>
                </a:cubicBezTo>
                <a:cubicBezTo>
                  <a:pt x="1291828" y="1640781"/>
                  <a:pt x="1293763" y="1639293"/>
                  <a:pt x="1297632" y="1638400"/>
                </a:cubicBezTo>
                <a:cubicBezTo>
                  <a:pt x="1302692" y="1636614"/>
                  <a:pt x="1306934" y="1633489"/>
                  <a:pt x="1310357" y="1629024"/>
                </a:cubicBezTo>
                <a:cubicBezTo>
                  <a:pt x="1313780" y="1624559"/>
                  <a:pt x="1315491" y="1617564"/>
                  <a:pt x="1315491" y="1608039"/>
                </a:cubicBezTo>
                <a:cubicBezTo>
                  <a:pt x="1315491" y="1599407"/>
                  <a:pt x="1310878" y="1592338"/>
                  <a:pt x="1301650" y="1586831"/>
                </a:cubicBezTo>
                <a:cubicBezTo>
                  <a:pt x="1292423" y="1581325"/>
                  <a:pt x="1282452" y="1578571"/>
                  <a:pt x="1271736" y="1578571"/>
                </a:cubicBezTo>
                <a:cubicBezTo>
                  <a:pt x="1250602" y="1578571"/>
                  <a:pt x="1232817" y="1583631"/>
                  <a:pt x="1218381" y="1593752"/>
                </a:cubicBezTo>
                <a:cubicBezTo>
                  <a:pt x="1203945" y="1603872"/>
                  <a:pt x="1196727" y="1617862"/>
                  <a:pt x="1196727" y="1635721"/>
                </a:cubicBezTo>
                <a:cubicBezTo>
                  <a:pt x="1196727" y="1660724"/>
                  <a:pt x="1212651" y="1680072"/>
                  <a:pt x="1244501" y="1693764"/>
                </a:cubicBezTo>
                <a:cubicBezTo>
                  <a:pt x="1270992" y="1705075"/>
                  <a:pt x="1302395" y="1710731"/>
                  <a:pt x="1338709" y="1710731"/>
                </a:cubicBezTo>
                <a:cubicBezTo>
                  <a:pt x="1376511" y="1710731"/>
                  <a:pt x="1409551" y="1702247"/>
                  <a:pt x="1437828" y="1685281"/>
                </a:cubicBezTo>
                <a:cubicBezTo>
                  <a:pt x="1471166" y="1665338"/>
                  <a:pt x="1487835" y="1638400"/>
                  <a:pt x="1487835" y="1604467"/>
                </a:cubicBezTo>
                <a:cubicBezTo>
                  <a:pt x="1487835" y="1570534"/>
                  <a:pt x="1475631" y="1545383"/>
                  <a:pt x="1451223" y="1529011"/>
                </a:cubicBezTo>
                <a:cubicBezTo>
                  <a:pt x="1436042" y="1518891"/>
                  <a:pt x="1407170" y="1508622"/>
                  <a:pt x="1364605" y="1498204"/>
                </a:cubicBezTo>
                <a:cubicBezTo>
                  <a:pt x="1340197" y="1492846"/>
                  <a:pt x="1315938" y="1487340"/>
                  <a:pt x="1291828" y="1481684"/>
                </a:cubicBezTo>
                <a:cubicBezTo>
                  <a:pt x="1264444" y="1474243"/>
                  <a:pt x="1244352" y="1464569"/>
                  <a:pt x="1231552" y="1452663"/>
                </a:cubicBezTo>
                <a:cubicBezTo>
                  <a:pt x="1214884" y="1437184"/>
                  <a:pt x="1206549" y="1415456"/>
                  <a:pt x="1206549" y="1387476"/>
                </a:cubicBezTo>
                <a:cubicBezTo>
                  <a:pt x="1206549" y="1355627"/>
                  <a:pt x="1223367" y="1329284"/>
                  <a:pt x="1257002" y="1308448"/>
                </a:cubicBezTo>
                <a:cubicBezTo>
                  <a:pt x="1287958" y="1289101"/>
                  <a:pt x="1323528" y="1279427"/>
                  <a:pt x="1363712" y="1279427"/>
                </a:cubicBezTo>
                <a:close/>
                <a:moveTo>
                  <a:pt x="260300" y="1109316"/>
                </a:moveTo>
                <a:cubicBezTo>
                  <a:pt x="200769" y="1109316"/>
                  <a:pt x="149125" y="1124348"/>
                  <a:pt x="105370" y="1154411"/>
                </a:cubicBezTo>
                <a:cubicBezTo>
                  <a:pt x="57447" y="1187451"/>
                  <a:pt x="33486" y="1230165"/>
                  <a:pt x="33486" y="1282552"/>
                </a:cubicBezTo>
                <a:cubicBezTo>
                  <a:pt x="33486" y="1328986"/>
                  <a:pt x="45988" y="1365003"/>
                  <a:pt x="70991" y="1390601"/>
                </a:cubicBezTo>
                <a:cubicBezTo>
                  <a:pt x="92422" y="1412330"/>
                  <a:pt x="123676" y="1426915"/>
                  <a:pt x="164752" y="1434357"/>
                </a:cubicBezTo>
                <a:lnTo>
                  <a:pt x="164752" y="1269158"/>
                </a:lnTo>
                <a:cubicBezTo>
                  <a:pt x="164752" y="1258740"/>
                  <a:pt x="161032" y="1251745"/>
                  <a:pt x="153590" y="1248173"/>
                </a:cubicBezTo>
                <a:cubicBezTo>
                  <a:pt x="150018" y="1246982"/>
                  <a:pt x="146744" y="1245791"/>
                  <a:pt x="143768" y="1244601"/>
                </a:cubicBezTo>
                <a:cubicBezTo>
                  <a:pt x="140791" y="1243410"/>
                  <a:pt x="139303" y="1241327"/>
                  <a:pt x="139303" y="1238350"/>
                </a:cubicBezTo>
                <a:cubicBezTo>
                  <a:pt x="139303" y="1236266"/>
                  <a:pt x="140345" y="1234629"/>
                  <a:pt x="142428" y="1233439"/>
                </a:cubicBezTo>
                <a:cubicBezTo>
                  <a:pt x="144512" y="1232248"/>
                  <a:pt x="150763" y="1229569"/>
                  <a:pt x="161180" y="1225402"/>
                </a:cubicBezTo>
                <a:cubicBezTo>
                  <a:pt x="171598" y="1221235"/>
                  <a:pt x="182314" y="1216472"/>
                  <a:pt x="193327" y="1211115"/>
                </a:cubicBezTo>
                <a:cubicBezTo>
                  <a:pt x="201662" y="1206947"/>
                  <a:pt x="214015" y="1200250"/>
                  <a:pt x="230386" y="1191023"/>
                </a:cubicBezTo>
                <a:cubicBezTo>
                  <a:pt x="235744" y="1188046"/>
                  <a:pt x="240059" y="1185814"/>
                  <a:pt x="243334" y="1184325"/>
                </a:cubicBezTo>
                <a:cubicBezTo>
                  <a:pt x="248096" y="1182540"/>
                  <a:pt x="250477" y="1183879"/>
                  <a:pt x="250477" y="1188344"/>
                </a:cubicBezTo>
                <a:cubicBezTo>
                  <a:pt x="250477" y="1190130"/>
                  <a:pt x="250180" y="1191469"/>
                  <a:pt x="249584" y="1192362"/>
                </a:cubicBezTo>
                <a:cubicBezTo>
                  <a:pt x="242441" y="1202185"/>
                  <a:pt x="236934" y="1210817"/>
                  <a:pt x="233064" y="1218258"/>
                </a:cubicBezTo>
                <a:cubicBezTo>
                  <a:pt x="229195" y="1225700"/>
                  <a:pt x="227260" y="1232546"/>
                  <a:pt x="227260" y="1238797"/>
                </a:cubicBezTo>
                <a:lnTo>
                  <a:pt x="227260" y="1430785"/>
                </a:lnTo>
                <a:cubicBezTo>
                  <a:pt x="246013" y="1430785"/>
                  <a:pt x="266997" y="1421409"/>
                  <a:pt x="290214" y="1402656"/>
                </a:cubicBezTo>
                <a:cubicBezTo>
                  <a:pt x="316111" y="1381523"/>
                  <a:pt x="329059" y="1359347"/>
                  <a:pt x="329059" y="1336130"/>
                </a:cubicBezTo>
                <a:cubicBezTo>
                  <a:pt x="329059" y="1326605"/>
                  <a:pt x="327124" y="1318717"/>
                  <a:pt x="323254" y="1312466"/>
                </a:cubicBezTo>
                <a:cubicBezTo>
                  <a:pt x="319385" y="1306216"/>
                  <a:pt x="314474" y="1303090"/>
                  <a:pt x="308521" y="1303090"/>
                </a:cubicBezTo>
                <a:cubicBezTo>
                  <a:pt x="301972" y="1303090"/>
                  <a:pt x="296837" y="1303760"/>
                  <a:pt x="293117" y="1305100"/>
                </a:cubicBezTo>
                <a:cubicBezTo>
                  <a:pt x="289396" y="1306439"/>
                  <a:pt x="287089" y="1308150"/>
                  <a:pt x="286196" y="1310234"/>
                </a:cubicBezTo>
                <a:cubicBezTo>
                  <a:pt x="284410" y="1314104"/>
                  <a:pt x="282624" y="1316038"/>
                  <a:pt x="280839" y="1316038"/>
                </a:cubicBezTo>
                <a:cubicBezTo>
                  <a:pt x="279350" y="1316038"/>
                  <a:pt x="278159" y="1314699"/>
                  <a:pt x="277266" y="1312020"/>
                </a:cubicBezTo>
                <a:cubicBezTo>
                  <a:pt x="276969" y="1310829"/>
                  <a:pt x="276820" y="1308746"/>
                  <a:pt x="276820" y="1305769"/>
                </a:cubicBezTo>
                <a:cubicBezTo>
                  <a:pt x="276820" y="1303090"/>
                  <a:pt x="277266" y="1300411"/>
                  <a:pt x="278159" y="1297733"/>
                </a:cubicBezTo>
                <a:cubicBezTo>
                  <a:pt x="285006" y="1277492"/>
                  <a:pt x="299293" y="1267372"/>
                  <a:pt x="321022" y="1267372"/>
                </a:cubicBezTo>
                <a:cubicBezTo>
                  <a:pt x="337691" y="1267372"/>
                  <a:pt x="350490" y="1273622"/>
                  <a:pt x="359420" y="1286124"/>
                </a:cubicBezTo>
                <a:cubicBezTo>
                  <a:pt x="367159" y="1297137"/>
                  <a:pt x="371028" y="1311425"/>
                  <a:pt x="371028" y="1328986"/>
                </a:cubicBezTo>
                <a:cubicBezTo>
                  <a:pt x="371028" y="1358454"/>
                  <a:pt x="355922" y="1386583"/>
                  <a:pt x="325710" y="1413372"/>
                </a:cubicBezTo>
                <a:cubicBezTo>
                  <a:pt x="295498" y="1440161"/>
                  <a:pt x="262681" y="1455788"/>
                  <a:pt x="227260" y="1460253"/>
                </a:cubicBezTo>
                <a:lnTo>
                  <a:pt x="227260" y="1563642"/>
                </a:lnTo>
                <a:cubicBezTo>
                  <a:pt x="227260" y="1590087"/>
                  <a:pt x="223167" y="1615342"/>
                  <a:pt x="214982" y="1639408"/>
                </a:cubicBezTo>
                <a:cubicBezTo>
                  <a:pt x="206796" y="1663474"/>
                  <a:pt x="196007" y="1683676"/>
                  <a:pt x="182612" y="1700015"/>
                </a:cubicBezTo>
                <a:cubicBezTo>
                  <a:pt x="235892" y="1700015"/>
                  <a:pt x="286792" y="1687225"/>
                  <a:pt x="335309" y="1661645"/>
                </a:cubicBezTo>
                <a:cubicBezTo>
                  <a:pt x="386804" y="1634284"/>
                  <a:pt x="427881" y="1596510"/>
                  <a:pt x="458539" y="1548322"/>
                </a:cubicBezTo>
                <a:cubicBezTo>
                  <a:pt x="492472" y="1494786"/>
                  <a:pt x="509438" y="1433813"/>
                  <a:pt x="509438" y="1365403"/>
                </a:cubicBezTo>
                <a:cubicBezTo>
                  <a:pt x="509438" y="1293723"/>
                  <a:pt x="486817" y="1233643"/>
                  <a:pt x="441573" y="1185163"/>
                </a:cubicBezTo>
                <a:cubicBezTo>
                  <a:pt x="394543" y="1134598"/>
                  <a:pt x="334119" y="1109316"/>
                  <a:pt x="260300" y="1109316"/>
                </a:cubicBezTo>
                <a:close/>
                <a:moveTo>
                  <a:pt x="260056" y="1082081"/>
                </a:moveTo>
                <a:cubicBezTo>
                  <a:pt x="348530" y="1082081"/>
                  <a:pt x="421960" y="1109018"/>
                  <a:pt x="480347" y="1162894"/>
                </a:cubicBezTo>
                <a:cubicBezTo>
                  <a:pt x="542008" y="1219747"/>
                  <a:pt x="572839" y="1294905"/>
                  <a:pt x="572839" y="1388369"/>
                </a:cubicBezTo>
                <a:cubicBezTo>
                  <a:pt x="572839" y="1462485"/>
                  <a:pt x="549324" y="1527225"/>
                  <a:pt x="502295" y="1582590"/>
                </a:cubicBezTo>
                <a:cubicBezTo>
                  <a:pt x="460623" y="1631703"/>
                  <a:pt x="404217" y="1669952"/>
                  <a:pt x="333077" y="1697336"/>
                </a:cubicBezTo>
                <a:cubicBezTo>
                  <a:pt x="268486" y="1722339"/>
                  <a:pt x="201364" y="1734841"/>
                  <a:pt x="131713" y="1734841"/>
                </a:cubicBezTo>
                <a:cubicBezTo>
                  <a:pt x="129034" y="1734841"/>
                  <a:pt x="126950" y="1734841"/>
                  <a:pt x="125462" y="1734841"/>
                </a:cubicBezTo>
                <a:cubicBezTo>
                  <a:pt x="121890" y="1734841"/>
                  <a:pt x="117797" y="1734766"/>
                  <a:pt x="113184" y="1734617"/>
                </a:cubicBezTo>
                <a:cubicBezTo>
                  <a:pt x="108570" y="1734469"/>
                  <a:pt x="106263" y="1733057"/>
                  <a:pt x="106263" y="1730383"/>
                </a:cubicBezTo>
                <a:cubicBezTo>
                  <a:pt x="106263" y="1728602"/>
                  <a:pt x="108198" y="1725927"/>
                  <a:pt x="112067" y="1722360"/>
                </a:cubicBezTo>
                <a:cubicBezTo>
                  <a:pt x="129629" y="1707798"/>
                  <a:pt x="142800" y="1688482"/>
                  <a:pt x="151581" y="1664411"/>
                </a:cubicBezTo>
                <a:cubicBezTo>
                  <a:pt x="160362" y="1640341"/>
                  <a:pt x="164752" y="1609434"/>
                  <a:pt x="164752" y="1571693"/>
                </a:cubicBezTo>
                <a:lnTo>
                  <a:pt x="164752" y="1462932"/>
                </a:lnTo>
                <a:cubicBezTo>
                  <a:pt x="114909" y="1457569"/>
                  <a:pt x="75809" y="1440733"/>
                  <a:pt x="47453" y="1412423"/>
                </a:cubicBezTo>
                <a:cubicBezTo>
                  <a:pt x="15817" y="1380835"/>
                  <a:pt x="0" y="1336877"/>
                  <a:pt x="0" y="1280550"/>
                </a:cubicBezTo>
                <a:cubicBezTo>
                  <a:pt x="0" y="1223037"/>
                  <a:pt x="27256" y="1175059"/>
                  <a:pt x="81769" y="1136615"/>
                </a:cubicBezTo>
                <a:cubicBezTo>
                  <a:pt x="133305" y="1100259"/>
                  <a:pt x="192735" y="1082081"/>
                  <a:pt x="260056" y="1082081"/>
                </a:cubicBezTo>
                <a:close/>
                <a:moveTo>
                  <a:pt x="2997398" y="1070918"/>
                </a:moveTo>
                <a:cubicBezTo>
                  <a:pt x="3000077" y="1070918"/>
                  <a:pt x="3001416" y="1073302"/>
                  <a:pt x="3001416" y="1078069"/>
                </a:cubicBezTo>
                <a:cubicBezTo>
                  <a:pt x="2999928" y="1087613"/>
                  <a:pt x="2998663" y="1099464"/>
                  <a:pt x="2997621" y="1113624"/>
                </a:cubicBezTo>
                <a:cubicBezTo>
                  <a:pt x="2996579" y="1127784"/>
                  <a:pt x="2996059" y="1142763"/>
                  <a:pt x="2996059" y="1158562"/>
                </a:cubicBezTo>
                <a:lnTo>
                  <a:pt x="2996059" y="1364259"/>
                </a:lnTo>
                <a:cubicBezTo>
                  <a:pt x="3009155" y="1342827"/>
                  <a:pt x="3023889" y="1325266"/>
                  <a:pt x="3040261" y="1311574"/>
                </a:cubicBezTo>
                <a:cubicBezTo>
                  <a:pt x="3065859" y="1290142"/>
                  <a:pt x="3093095" y="1279427"/>
                  <a:pt x="3121967" y="1279427"/>
                </a:cubicBezTo>
                <a:cubicBezTo>
                  <a:pt x="3175545" y="1279427"/>
                  <a:pt x="3216771" y="1299542"/>
                  <a:pt x="3245643" y="1339772"/>
                </a:cubicBezTo>
                <a:cubicBezTo>
                  <a:pt x="3268563" y="1371654"/>
                  <a:pt x="3280023" y="1407261"/>
                  <a:pt x="3280023" y="1446593"/>
                </a:cubicBezTo>
                <a:cubicBezTo>
                  <a:pt x="3280023" y="1490697"/>
                  <a:pt x="3272284" y="1532938"/>
                  <a:pt x="3256805" y="1573315"/>
                </a:cubicBezTo>
                <a:cubicBezTo>
                  <a:pt x="3241327" y="1613691"/>
                  <a:pt x="3218408" y="1651013"/>
                  <a:pt x="3188047" y="1685281"/>
                </a:cubicBezTo>
                <a:cubicBezTo>
                  <a:pt x="3188940" y="1685281"/>
                  <a:pt x="3190503" y="1685355"/>
                  <a:pt x="3192735" y="1685504"/>
                </a:cubicBezTo>
                <a:cubicBezTo>
                  <a:pt x="3194967" y="1685653"/>
                  <a:pt x="3198018" y="1685727"/>
                  <a:pt x="3201888" y="1685727"/>
                </a:cubicBezTo>
                <a:cubicBezTo>
                  <a:pt x="3211115" y="1685727"/>
                  <a:pt x="3219747" y="1685207"/>
                  <a:pt x="3227784" y="1684165"/>
                </a:cubicBezTo>
                <a:cubicBezTo>
                  <a:pt x="3235821" y="1683123"/>
                  <a:pt x="3243709" y="1680072"/>
                  <a:pt x="3251448" y="1675012"/>
                </a:cubicBezTo>
                <a:cubicBezTo>
                  <a:pt x="3259187" y="1668761"/>
                  <a:pt x="3264024" y="1664891"/>
                  <a:pt x="3265958" y="1663403"/>
                </a:cubicBezTo>
                <a:cubicBezTo>
                  <a:pt x="3267893" y="1661915"/>
                  <a:pt x="3269605" y="1661171"/>
                  <a:pt x="3271093" y="1661171"/>
                </a:cubicBezTo>
                <a:cubicBezTo>
                  <a:pt x="3273474" y="1661171"/>
                  <a:pt x="3274665" y="1663254"/>
                  <a:pt x="3274665" y="1667422"/>
                </a:cubicBezTo>
                <a:cubicBezTo>
                  <a:pt x="3273772" y="1673375"/>
                  <a:pt x="3272953" y="1679253"/>
                  <a:pt x="3272209" y="1685058"/>
                </a:cubicBezTo>
                <a:cubicBezTo>
                  <a:pt x="3271465" y="1690862"/>
                  <a:pt x="3271093" y="1695104"/>
                  <a:pt x="3271093" y="1697783"/>
                </a:cubicBezTo>
                <a:cubicBezTo>
                  <a:pt x="3271093" y="1703438"/>
                  <a:pt x="3271539" y="1709838"/>
                  <a:pt x="3272432" y="1716981"/>
                </a:cubicBezTo>
                <a:cubicBezTo>
                  <a:pt x="3273325" y="1724125"/>
                  <a:pt x="3273772" y="1728441"/>
                  <a:pt x="3273772" y="1729929"/>
                </a:cubicBezTo>
                <a:cubicBezTo>
                  <a:pt x="3273772" y="1734394"/>
                  <a:pt x="3272581" y="1736627"/>
                  <a:pt x="3270200" y="1736627"/>
                </a:cubicBezTo>
                <a:cubicBezTo>
                  <a:pt x="3269009" y="1736627"/>
                  <a:pt x="3267223" y="1735883"/>
                  <a:pt x="3264842" y="1734394"/>
                </a:cubicBezTo>
                <a:cubicBezTo>
                  <a:pt x="3258294" y="1729632"/>
                  <a:pt x="3251894" y="1726134"/>
                  <a:pt x="3245643" y="1723902"/>
                </a:cubicBezTo>
                <a:cubicBezTo>
                  <a:pt x="3239393" y="1721669"/>
                  <a:pt x="3233142" y="1720107"/>
                  <a:pt x="3226891" y="1719214"/>
                </a:cubicBezTo>
                <a:cubicBezTo>
                  <a:pt x="3220640" y="1718321"/>
                  <a:pt x="3211115" y="1717874"/>
                  <a:pt x="3198316" y="1717874"/>
                </a:cubicBezTo>
                <a:cubicBezTo>
                  <a:pt x="3189684" y="1717874"/>
                  <a:pt x="3182838" y="1717973"/>
                  <a:pt x="3177778" y="1718171"/>
                </a:cubicBezTo>
                <a:cubicBezTo>
                  <a:pt x="3172718" y="1718368"/>
                  <a:pt x="3166020" y="1718965"/>
                  <a:pt x="3157686" y="1719960"/>
                </a:cubicBezTo>
                <a:cubicBezTo>
                  <a:pt x="3154114" y="1720356"/>
                  <a:pt x="3151286" y="1720553"/>
                  <a:pt x="3149203" y="1720553"/>
                </a:cubicBezTo>
                <a:cubicBezTo>
                  <a:pt x="3146226" y="1720553"/>
                  <a:pt x="3144291" y="1719960"/>
                  <a:pt x="3143398" y="1718774"/>
                </a:cubicBezTo>
                <a:cubicBezTo>
                  <a:pt x="3142208" y="1716988"/>
                  <a:pt x="3141985" y="1715056"/>
                  <a:pt x="3142729" y="1712977"/>
                </a:cubicBezTo>
                <a:cubicBezTo>
                  <a:pt x="3143473" y="1710898"/>
                  <a:pt x="3144589" y="1708673"/>
                  <a:pt x="3146077" y="1706301"/>
                </a:cubicBezTo>
                <a:cubicBezTo>
                  <a:pt x="3162151" y="1681353"/>
                  <a:pt x="3174652" y="1660713"/>
                  <a:pt x="3183582" y="1644379"/>
                </a:cubicBezTo>
                <a:cubicBezTo>
                  <a:pt x="3197572" y="1618543"/>
                  <a:pt x="3207990" y="1594489"/>
                  <a:pt x="3214836" y="1572216"/>
                </a:cubicBezTo>
                <a:cubicBezTo>
                  <a:pt x="3223170" y="1544892"/>
                  <a:pt x="3227337" y="1517124"/>
                  <a:pt x="3227337" y="1488912"/>
                </a:cubicBezTo>
                <a:cubicBezTo>
                  <a:pt x="3227337" y="1442584"/>
                  <a:pt x="3216920" y="1404719"/>
                  <a:pt x="3196084" y="1375316"/>
                </a:cubicBezTo>
                <a:cubicBezTo>
                  <a:pt x="3174355" y="1344727"/>
                  <a:pt x="3144887" y="1329433"/>
                  <a:pt x="3107680" y="1329433"/>
                </a:cubicBezTo>
                <a:cubicBezTo>
                  <a:pt x="3082974" y="1329433"/>
                  <a:pt x="3060501" y="1336725"/>
                  <a:pt x="3040261" y="1351311"/>
                </a:cubicBezTo>
                <a:cubicBezTo>
                  <a:pt x="3022996" y="1363812"/>
                  <a:pt x="3008262" y="1380927"/>
                  <a:pt x="2996059" y="1402656"/>
                </a:cubicBezTo>
                <a:lnTo>
                  <a:pt x="2996059" y="1677223"/>
                </a:lnTo>
                <a:cubicBezTo>
                  <a:pt x="2996059" y="1681990"/>
                  <a:pt x="2999184" y="1687206"/>
                  <a:pt x="3005435" y="1692871"/>
                </a:cubicBezTo>
                <a:cubicBezTo>
                  <a:pt x="3010793" y="1697559"/>
                  <a:pt x="3016299" y="1702101"/>
                  <a:pt x="3021955" y="1706496"/>
                </a:cubicBezTo>
                <a:cubicBezTo>
                  <a:pt x="3025527" y="1710007"/>
                  <a:pt x="3027312" y="1712935"/>
                  <a:pt x="3027312" y="1715279"/>
                </a:cubicBezTo>
                <a:cubicBezTo>
                  <a:pt x="3027312" y="1718795"/>
                  <a:pt x="3024038" y="1720553"/>
                  <a:pt x="3017490" y="1720553"/>
                </a:cubicBezTo>
                <a:cubicBezTo>
                  <a:pt x="3012132" y="1720553"/>
                  <a:pt x="3007667" y="1720404"/>
                  <a:pt x="3004095" y="1720107"/>
                </a:cubicBezTo>
                <a:cubicBezTo>
                  <a:pt x="2985641" y="1718618"/>
                  <a:pt x="2973437" y="1717874"/>
                  <a:pt x="2967484" y="1717874"/>
                </a:cubicBezTo>
                <a:cubicBezTo>
                  <a:pt x="2956768" y="1717874"/>
                  <a:pt x="2948062" y="1718172"/>
                  <a:pt x="2941364" y="1718767"/>
                </a:cubicBezTo>
                <a:cubicBezTo>
                  <a:pt x="2934667" y="1719363"/>
                  <a:pt x="2927002" y="1719958"/>
                  <a:pt x="2918370" y="1720553"/>
                </a:cubicBezTo>
                <a:cubicBezTo>
                  <a:pt x="2911227" y="1720553"/>
                  <a:pt x="2907655" y="1718737"/>
                  <a:pt x="2907655" y="1715105"/>
                </a:cubicBezTo>
                <a:cubicBezTo>
                  <a:pt x="2907655" y="1713291"/>
                  <a:pt x="2909143" y="1710570"/>
                  <a:pt x="2912120" y="1706942"/>
                </a:cubicBezTo>
                <a:cubicBezTo>
                  <a:pt x="2919561" y="1700892"/>
                  <a:pt x="2925068" y="1696201"/>
                  <a:pt x="2928639" y="1692871"/>
                </a:cubicBezTo>
                <a:cubicBezTo>
                  <a:pt x="2935486" y="1686923"/>
                  <a:pt x="2938909" y="1681421"/>
                  <a:pt x="2938909" y="1676365"/>
                </a:cubicBezTo>
                <a:lnTo>
                  <a:pt x="2938909" y="1199039"/>
                </a:lnTo>
                <a:cubicBezTo>
                  <a:pt x="2938909" y="1190411"/>
                  <a:pt x="2938611" y="1183570"/>
                  <a:pt x="2938016" y="1178514"/>
                </a:cubicBezTo>
                <a:cubicBezTo>
                  <a:pt x="2937420" y="1173459"/>
                  <a:pt x="2933848" y="1171377"/>
                  <a:pt x="2927300" y="1172270"/>
                </a:cubicBezTo>
                <a:cubicBezTo>
                  <a:pt x="2924026" y="1172866"/>
                  <a:pt x="2918519" y="1175768"/>
                  <a:pt x="2910780" y="1180977"/>
                </a:cubicBezTo>
                <a:cubicBezTo>
                  <a:pt x="2903041" y="1186186"/>
                  <a:pt x="2897832" y="1189237"/>
                  <a:pt x="2895153" y="1190130"/>
                </a:cubicBezTo>
                <a:cubicBezTo>
                  <a:pt x="2890688" y="1191618"/>
                  <a:pt x="2888456" y="1189974"/>
                  <a:pt x="2888456" y="1185198"/>
                </a:cubicBezTo>
                <a:cubicBezTo>
                  <a:pt x="2888456" y="1183705"/>
                  <a:pt x="2889349" y="1181614"/>
                  <a:pt x="2891135" y="1178926"/>
                </a:cubicBezTo>
                <a:cubicBezTo>
                  <a:pt x="2892921" y="1176238"/>
                  <a:pt x="2901106" y="1167871"/>
                  <a:pt x="2915691" y="1153825"/>
                </a:cubicBezTo>
                <a:cubicBezTo>
                  <a:pt x="2927300" y="1142472"/>
                  <a:pt x="2936527" y="1133361"/>
                  <a:pt x="2943373" y="1126492"/>
                </a:cubicBezTo>
                <a:cubicBezTo>
                  <a:pt x="2953494" y="1116330"/>
                  <a:pt x="2964507" y="1104228"/>
                  <a:pt x="2976413" y="1090187"/>
                </a:cubicBezTo>
                <a:cubicBezTo>
                  <a:pt x="2984748" y="1080327"/>
                  <a:pt x="2990105" y="1074502"/>
                  <a:pt x="2992487" y="1072711"/>
                </a:cubicBezTo>
                <a:cubicBezTo>
                  <a:pt x="2993082" y="1072111"/>
                  <a:pt x="2993975" y="1071663"/>
                  <a:pt x="2995166" y="1071365"/>
                </a:cubicBezTo>
                <a:cubicBezTo>
                  <a:pt x="2996059" y="1071067"/>
                  <a:pt x="2996803" y="1070918"/>
                  <a:pt x="2997398" y="1070918"/>
                </a:cubicBezTo>
                <a:close/>
                <a:moveTo>
                  <a:pt x="1464320" y="359966"/>
                </a:moveTo>
                <a:cubicBezTo>
                  <a:pt x="1431577" y="359966"/>
                  <a:pt x="1403002" y="370682"/>
                  <a:pt x="1378595" y="392113"/>
                </a:cubicBezTo>
                <a:cubicBezTo>
                  <a:pt x="1354187" y="413545"/>
                  <a:pt x="1341983" y="440036"/>
                  <a:pt x="1341983" y="471588"/>
                </a:cubicBezTo>
                <a:cubicBezTo>
                  <a:pt x="1341983" y="505223"/>
                  <a:pt x="1354410" y="533574"/>
                  <a:pt x="1379264" y="556643"/>
                </a:cubicBezTo>
                <a:cubicBezTo>
                  <a:pt x="1404119" y="579711"/>
                  <a:pt x="1433661" y="591245"/>
                  <a:pt x="1467891" y="591245"/>
                </a:cubicBezTo>
                <a:cubicBezTo>
                  <a:pt x="1507480" y="591245"/>
                  <a:pt x="1539255" y="580009"/>
                  <a:pt x="1563216" y="557536"/>
                </a:cubicBezTo>
                <a:cubicBezTo>
                  <a:pt x="1587177" y="535063"/>
                  <a:pt x="1599158" y="506116"/>
                  <a:pt x="1599158" y="470695"/>
                </a:cubicBezTo>
                <a:cubicBezTo>
                  <a:pt x="1599158" y="437060"/>
                  <a:pt x="1586731" y="410196"/>
                  <a:pt x="1561876" y="390104"/>
                </a:cubicBezTo>
                <a:cubicBezTo>
                  <a:pt x="1537022" y="370013"/>
                  <a:pt x="1504503" y="359966"/>
                  <a:pt x="1464320" y="359966"/>
                </a:cubicBezTo>
                <a:close/>
                <a:moveTo>
                  <a:pt x="2512665" y="231379"/>
                </a:moveTo>
                <a:cubicBezTo>
                  <a:pt x="2482006" y="231379"/>
                  <a:pt x="2455068" y="241053"/>
                  <a:pt x="2431851" y="260400"/>
                </a:cubicBezTo>
                <a:cubicBezTo>
                  <a:pt x="2412801" y="276176"/>
                  <a:pt x="2396877" y="297756"/>
                  <a:pt x="2384077" y="325141"/>
                </a:cubicBezTo>
                <a:lnTo>
                  <a:pt x="2384077" y="584995"/>
                </a:lnTo>
                <a:lnTo>
                  <a:pt x="2401937" y="568028"/>
                </a:lnTo>
                <a:cubicBezTo>
                  <a:pt x="2406997" y="563266"/>
                  <a:pt x="2411090" y="559098"/>
                  <a:pt x="2414215" y="555527"/>
                </a:cubicBezTo>
                <a:cubicBezTo>
                  <a:pt x="2417340" y="551955"/>
                  <a:pt x="2420987" y="546895"/>
                  <a:pt x="2425154" y="540346"/>
                </a:cubicBezTo>
                <a:cubicBezTo>
                  <a:pt x="2426642" y="538560"/>
                  <a:pt x="2428130" y="537667"/>
                  <a:pt x="2429619" y="537667"/>
                </a:cubicBezTo>
                <a:cubicBezTo>
                  <a:pt x="2433488" y="537667"/>
                  <a:pt x="2434679" y="540048"/>
                  <a:pt x="2433191" y="544811"/>
                </a:cubicBezTo>
                <a:cubicBezTo>
                  <a:pt x="2432893" y="545406"/>
                  <a:pt x="2432298" y="548308"/>
                  <a:pt x="2431405" y="553517"/>
                </a:cubicBezTo>
                <a:cubicBezTo>
                  <a:pt x="2430512" y="558726"/>
                  <a:pt x="2430065" y="562968"/>
                  <a:pt x="2430065" y="566242"/>
                </a:cubicBezTo>
                <a:cubicBezTo>
                  <a:pt x="2430065" y="573386"/>
                  <a:pt x="2431405" y="579934"/>
                  <a:pt x="2434084" y="585888"/>
                </a:cubicBezTo>
                <a:cubicBezTo>
                  <a:pt x="2437953" y="593627"/>
                  <a:pt x="2445469" y="600175"/>
                  <a:pt x="2456631" y="605533"/>
                </a:cubicBezTo>
                <a:cubicBezTo>
                  <a:pt x="2467793" y="610891"/>
                  <a:pt x="2479327" y="613570"/>
                  <a:pt x="2491234" y="613570"/>
                </a:cubicBezTo>
                <a:cubicBezTo>
                  <a:pt x="2536477" y="613570"/>
                  <a:pt x="2572791" y="593478"/>
                  <a:pt x="2600176" y="553294"/>
                </a:cubicBezTo>
                <a:cubicBezTo>
                  <a:pt x="2627560" y="513111"/>
                  <a:pt x="2641252" y="460574"/>
                  <a:pt x="2641252" y="395685"/>
                </a:cubicBezTo>
                <a:cubicBezTo>
                  <a:pt x="2641252" y="352823"/>
                  <a:pt x="2629346" y="315169"/>
                  <a:pt x="2605534" y="282725"/>
                </a:cubicBezTo>
                <a:cubicBezTo>
                  <a:pt x="2580530" y="248494"/>
                  <a:pt x="2549574" y="231379"/>
                  <a:pt x="2512665" y="231379"/>
                </a:cubicBezTo>
                <a:close/>
                <a:moveTo>
                  <a:pt x="1998315" y="231379"/>
                </a:moveTo>
                <a:cubicBezTo>
                  <a:pt x="1967656" y="231379"/>
                  <a:pt x="1940718" y="241053"/>
                  <a:pt x="1917501" y="260400"/>
                </a:cubicBezTo>
                <a:cubicBezTo>
                  <a:pt x="1898451" y="276176"/>
                  <a:pt x="1882527" y="297756"/>
                  <a:pt x="1869727" y="325141"/>
                </a:cubicBezTo>
                <a:lnTo>
                  <a:pt x="1869727" y="584995"/>
                </a:lnTo>
                <a:lnTo>
                  <a:pt x="1887587" y="568028"/>
                </a:lnTo>
                <a:cubicBezTo>
                  <a:pt x="1892647" y="563266"/>
                  <a:pt x="1896740" y="559098"/>
                  <a:pt x="1899865" y="555527"/>
                </a:cubicBezTo>
                <a:cubicBezTo>
                  <a:pt x="1902990" y="551955"/>
                  <a:pt x="1906637" y="546895"/>
                  <a:pt x="1910804" y="540346"/>
                </a:cubicBezTo>
                <a:cubicBezTo>
                  <a:pt x="1912292" y="538560"/>
                  <a:pt x="1913781" y="537667"/>
                  <a:pt x="1915269" y="537667"/>
                </a:cubicBezTo>
                <a:cubicBezTo>
                  <a:pt x="1919138" y="537667"/>
                  <a:pt x="1920329" y="540048"/>
                  <a:pt x="1918841" y="544811"/>
                </a:cubicBezTo>
                <a:cubicBezTo>
                  <a:pt x="1918543" y="545406"/>
                  <a:pt x="1917948" y="548308"/>
                  <a:pt x="1917055" y="553517"/>
                </a:cubicBezTo>
                <a:cubicBezTo>
                  <a:pt x="1916162" y="558726"/>
                  <a:pt x="1915715" y="562968"/>
                  <a:pt x="1915715" y="566242"/>
                </a:cubicBezTo>
                <a:cubicBezTo>
                  <a:pt x="1915715" y="573386"/>
                  <a:pt x="1917055" y="579934"/>
                  <a:pt x="1919734" y="585888"/>
                </a:cubicBezTo>
                <a:cubicBezTo>
                  <a:pt x="1923603" y="593627"/>
                  <a:pt x="1931119" y="600175"/>
                  <a:pt x="1942281" y="605533"/>
                </a:cubicBezTo>
                <a:cubicBezTo>
                  <a:pt x="1953443" y="610891"/>
                  <a:pt x="1964977" y="613570"/>
                  <a:pt x="1976884" y="613570"/>
                </a:cubicBezTo>
                <a:cubicBezTo>
                  <a:pt x="2022127" y="613570"/>
                  <a:pt x="2058441" y="593478"/>
                  <a:pt x="2085826" y="553294"/>
                </a:cubicBezTo>
                <a:cubicBezTo>
                  <a:pt x="2113210" y="513111"/>
                  <a:pt x="2126902" y="460574"/>
                  <a:pt x="2126902" y="395685"/>
                </a:cubicBezTo>
                <a:cubicBezTo>
                  <a:pt x="2126902" y="352823"/>
                  <a:pt x="2114996" y="315169"/>
                  <a:pt x="2091184" y="282725"/>
                </a:cubicBezTo>
                <a:cubicBezTo>
                  <a:pt x="2066180" y="248494"/>
                  <a:pt x="2035224" y="231379"/>
                  <a:pt x="1998315" y="231379"/>
                </a:cubicBezTo>
                <a:close/>
                <a:moveTo>
                  <a:pt x="2943522" y="191642"/>
                </a:moveTo>
                <a:cubicBezTo>
                  <a:pt x="2947094" y="191642"/>
                  <a:pt x="2948880" y="193279"/>
                  <a:pt x="2948880" y="196553"/>
                </a:cubicBezTo>
                <a:cubicBezTo>
                  <a:pt x="2948880" y="197446"/>
                  <a:pt x="2948285" y="199009"/>
                  <a:pt x="2947094" y="201241"/>
                </a:cubicBezTo>
                <a:cubicBezTo>
                  <a:pt x="2945903" y="203474"/>
                  <a:pt x="2943373" y="207120"/>
                  <a:pt x="2939504" y="212180"/>
                </a:cubicBezTo>
                <a:cubicBezTo>
                  <a:pt x="2937123" y="215454"/>
                  <a:pt x="2934146" y="219473"/>
                  <a:pt x="2930574" y="224235"/>
                </a:cubicBezTo>
                <a:cubicBezTo>
                  <a:pt x="2907655" y="256084"/>
                  <a:pt x="2890242" y="287338"/>
                  <a:pt x="2878336" y="317997"/>
                </a:cubicBezTo>
                <a:cubicBezTo>
                  <a:pt x="2864346" y="354311"/>
                  <a:pt x="2857351" y="391518"/>
                  <a:pt x="2857351" y="429618"/>
                </a:cubicBezTo>
                <a:cubicBezTo>
                  <a:pt x="2857351" y="477243"/>
                  <a:pt x="2868290" y="516385"/>
                  <a:pt x="2890167" y="547043"/>
                </a:cubicBezTo>
                <a:cubicBezTo>
                  <a:pt x="2912045" y="577702"/>
                  <a:pt x="2941290" y="593031"/>
                  <a:pt x="2977902" y="593031"/>
                </a:cubicBezTo>
                <a:cubicBezTo>
                  <a:pt x="3003500" y="593031"/>
                  <a:pt x="3027461" y="585664"/>
                  <a:pt x="3049786" y="570931"/>
                </a:cubicBezTo>
                <a:cubicBezTo>
                  <a:pt x="3072110" y="556196"/>
                  <a:pt x="3088332" y="537667"/>
                  <a:pt x="3098452" y="515343"/>
                </a:cubicBezTo>
                <a:lnTo>
                  <a:pt x="3098452" y="242095"/>
                </a:lnTo>
                <a:cubicBezTo>
                  <a:pt x="3098452" y="236439"/>
                  <a:pt x="3095178" y="230635"/>
                  <a:pt x="3088630" y="224682"/>
                </a:cubicBezTo>
                <a:cubicBezTo>
                  <a:pt x="3082677" y="219919"/>
                  <a:pt x="3076723" y="215008"/>
                  <a:pt x="3070770" y="209948"/>
                </a:cubicBezTo>
                <a:cubicBezTo>
                  <a:pt x="3068687" y="207864"/>
                  <a:pt x="3067645" y="205632"/>
                  <a:pt x="3067645" y="203250"/>
                </a:cubicBezTo>
                <a:cubicBezTo>
                  <a:pt x="3067645" y="199976"/>
                  <a:pt x="3070175" y="198339"/>
                  <a:pt x="3075235" y="198339"/>
                </a:cubicBezTo>
                <a:cubicBezTo>
                  <a:pt x="3076723" y="198339"/>
                  <a:pt x="3083272" y="198786"/>
                  <a:pt x="3094880" y="199679"/>
                </a:cubicBezTo>
                <a:cubicBezTo>
                  <a:pt x="3106489" y="200571"/>
                  <a:pt x="3117205" y="201018"/>
                  <a:pt x="3127027" y="201018"/>
                </a:cubicBezTo>
                <a:cubicBezTo>
                  <a:pt x="3138636" y="201018"/>
                  <a:pt x="3147789" y="200795"/>
                  <a:pt x="3154486" y="200348"/>
                </a:cubicBezTo>
                <a:cubicBezTo>
                  <a:pt x="3161183" y="199902"/>
                  <a:pt x="3168997" y="199232"/>
                  <a:pt x="3177927" y="198339"/>
                </a:cubicBezTo>
                <a:cubicBezTo>
                  <a:pt x="3183880" y="198339"/>
                  <a:pt x="3186856" y="200125"/>
                  <a:pt x="3186856" y="203697"/>
                </a:cubicBezTo>
                <a:cubicBezTo>
                  <a:pt x="3186856" y="206078"/>
                  <a:pt x="3185666" y="208459"/>
                  <a:pt x="3183284" y="210841"/>
                </a:cubicBezTo>
                <a:cubicBezTo>
                  <a:pt x="3176141" y="217091"/>
                  <a:pt x="3170634" y="221854"/>
                  <a:pt x="3166764" y="225128"/>
                </a:cubicBezTo>
                <a:cubicBezTo>
                  <a:pt x="3159323" y="231677"/>
                  <a:pt x="3155602" y="237332"/>
                  <a:pt x="3155602" y="242095"/>
                </a:cubicBezTo>
                <a:lnTo>
                  <a:pt x="3155602" y="601068"/>
                </a:lnTo>
                <a:cubicBezTo>
                  <a:pt x="3155602" y="667148"/>
                  <a:pt x="3137148" y="720875"/>
                  <a:pt x="3100238" y="762249"/>
                </a:cubicBezTo>
                <a:cubicBezTo>
                  <a:pt x="3065115" y="801837"/>
                  <a:pt x="3021359" y="821631"/>
                  <a:pt x="2968972" y="821631"/>
                </a:cubicBezTo>
                <a:cubicBezTo>
                  <a:pt x="2945457" y="821631"/>
                  <a:pt x="2926705" y="818655"/>
                  <a:pt x="2912715" y="812702"/>
                </a:cubicBezTo>
                <a:cubicBezTo>
                  <a:pt x="2894260" y="804963"/>
                  <a:pt x="2885033" y="792461"/>
                  <a:pt x="2885033" y="775197"/>
                </a:cubicBezTo>
                <a:cubicBezTo>
                  <a:pt x="2885033" y="762398"/>
                  <a:pt x="2891879" y="752054"/>
                  <a:pt x="2905571" y="744166"/>
                </a:cubicBezTo>
                <a:cubicBezTo>
                  <a:pt x="2919263" y="736278"/>
                  <a:pt x="2931467" y="732930"/>
                  <a:pt x="2942183" y="734120"/>
                </a:cubicBezTo>
                <a:cubicBezTo>
                  <a:pt x="2946648" y="734120"/>
                  <a:pt x="2948880" y="735757"/>
                  <a:pt x="2948880" y="739032"/>
                </a:cubicBezTo>
                <a:cubicBezTo>
                  <a:pt x="2948880" y="740222"/>
                  <a:pt x="2948210" y="741785"/>
                  <a:pt x="2946871" y="743720"/>
                </a:cubicBezTo>
                <a:cubicBezTo>
                  <a:pt x="2945531" y="745655"/>
                  <a:pt x="2944415" y="747515"/>
                  <a:pt x="2943522" y="749301"/>
                </a:cubicBezTo>
                <a:cubicBezTo>
                  <a:pt x="2941736" y="752873"/>
                  <a:pt x="2940843" y="756296"/>
                  <a:pt x="2940843" y="759570"/>
                </a:cubicBezTo>
                <a:cubicBezTo>
                  <a:pt x="2940843" y="761951"/>
                  <a:pt x="2941290" y="764481"/>
                  <a:pt x="2942183" y="767160"/>
                </a:cubicBezTo>
                <a:cubicBezTo>
                  <a:pt x="2944266" y="775197"/>
                  <a:pt x="2949178" y="781522"/>
                  <a:pt x="2956917" y="786136"/>
                </a:cubicBezTo>
                <a:cubicBezTo>
                  <a:pt x="2964656" y="790750"/>
                  <a:pt x="2973437" y="793056"/>
                  <a:pt x="2983259" y="793056"/>
                </a:cubicBezTo>
                <a:cubicBezTo>
                  <a:pt x="3019573" y="793056"/>
                  <a:pt x="3048297" y="776834"/>
                  <a:pt x="3069431" y="744390"/>
                </a:cubicBezTo>
                <a:cubicBezTo>
                  <a:pt x="3088778" y="714624"/>
                  <a:pt x="3098452" y="676673"/>
                  <a:pt x="3098452" y="630536"/>
                </a:cubicBezTo>
                <a:lnTo>
                  <a:pt x="3098452" y="551062"/>
                </a:lnTo>
                <a:cubicBezTo>
                  <a:pt x="3088630" y="571600"/>
                  <a:pt x="3073598" y="590204"/>
                  <a:pt x="3053357" y="606872"/>
                </a:cubicBezTo>
                <a:cubicBezTo>
                  <a:pt x="3027461" y="628006"/>
                  <a:pt x="2999928" y="638573"/>
                  <a:pt x="2970758" y="638573"/>
                </a:cubicBezTo>
                <a:cubicBezTo>
                  <a:pt x="2916287" y="638573"/>
                  <a:pt x="2874317" y="620565"/>
                  <a:pt x="2844849" y="584548"/>
                </a:cubicBezTo>
                <a:cubicBezTo>
                  <a:pt x="2819251" y="553294"/>
                  <a:pt x="2806452" y="513855"/>
                  <a:pt x="2806452" y="466230"/>
                </a:cubicBezTo>
                <a:cubicBezTo>
                  <a:pt x="2806452" y="438548"/>
                  <a:pt x="2809875" y="412800"/>
                  <a:pt x="2816721" y="388988"/>
                </a:cubicBezTo>
                <a:cubicBezTo>
                  <a:pt x="2822376" y="369343"/>
                  <a:pt x="2830859" y="348656"/>
                  <a:pt x="2842170" y="326927"/>
                </a:cubicBezTo>
                <a:cubicBezTo>
                  <a:pt x="2843063" y="325141"/>
                  <a:pt x="2853481" y="306984"/>
                  <a:pt x="2873424" y="272456"/>
                </a:cubicBezTo>
                <a:cubicBezTo>
                  <a:pt x="2874912" y="269181"/>
                  <a:pt x="2872829" y="265609"/>
                  <a:pt x="2867173" y="261740"/>
                </a:cubicBezTo>
                <a:cubicBezTo>
                  <a:pt x="2863602" y="259359"/>
                  <a:pt x="2856755" y="256084"/>
                  <a:pt x="2846635" y="251917"/>
                </a:cubicBezTo>
                <a:cubicBezTo>
                  <a:pt x="2841277" y="249238"/>
                  <a:pt x="2835920" y="246560"/>
                  <a:pt x="2830562" y="243881"/>
                </a:cubicBezTo>
                <a:cubicBezTo>
                  <a:pt x="2828180" y="242988"/>
                  <a:pt x="2826990" y="241499"/>
                  <a:pt x="2826990" y="239416"/>
                </a:cubicBezTo>
                <a:cubicBezTo>
                  <a:pt x="2826990" y="237332"/>
                  <a:pt x="2829594" y="235695"/>
                  <a:pt x="2834803" y="234505"/>
                </a:cubicBezTo>
                <a:cubicBezTo>
                  <a:pt x="2840012" y="233314"/>
                  <a:pt x="2845296" y="232123"/>
                  <a:pt x="2850653" y="230932"/>
                </a:cubicBezTo>
                <a:cubicBezTo>
                  <a:pt x="2859881" y="228849"/>
                  <a:pt x="2870001" y="225723"/>
                  <a:pt x="2881014" y="221556"/>
                </a:cubicBezTo>
                <a:cubicBezTo>
                  <a:pt x="2892028" y="217389"/>
                  <a:pt x="2902074" y="212850"/>
                  <a:pt x="2911152" y="207938"/>
                </a:cubicBezTo>
                <a:cubicBezTo>
                  <a:pt x="2920231" y="203027"/>
                  <a:pt x="2929384" y="198041"/>
                  <a:pt x="2938611" y="192981"/>
                </a:cubicBezTo>
                <a:cubicBezTo>
                  <a:pt x="2940397" y="192088"/>
                  <a:pt x="2942034" y="191642"/>
                  <a:pt x="2943522" y="191642"/>
                </a:cubicBezTo>
                <a:close/>
                <a:moveTo>
                  <a:pt x="1421457" y="184052"/>
                </a:moveTo>
                <a:cubicBezTo>
                  <a:pt x="1454497" y="184052"/>
                  <a:pt x="1487090" y="194544"/>
                  <a:pt x="1519237" y="215529"/>
                </a:cubicBezTo>
                <a:cubicBezTo>
                  <a:pt x="1551384" y="236514"/>
                  <a:pt x="1577429" y="265014"/>
                  <a:pt x="1597372" y="301031"/>
                </a:cubicBezTo>
                <a:cubicBezTo>
                  <a:pt x="1611362" y="326331"/>
                  <a:pt x="1622524" y="357734"/>
                  <a:pt x="1630858" y="395239"/>
                </a:cubicBezTo>
                <a:cubicBezTo>
                  <a:pt x="1636216" y="419051"/>
                  <a:pt x="1641276" y="451719"/>
                  <a:pt x="1646039" y="493242"/>
                </a:cubicBezTo>
                <a:cubicBezTo>
                  <a:pt x="1650801" y="534765"/>
                  <a:pt x="1654820" y="563266"/>
                  <a:pt x="1658094" y="578744"/>
                </a:cubicBezTo>
                <a:cubicBezTo>
                  <a:pt x="1659582" y="586483"/>
                  <a:pt x="1662410" y="593924"/>
                  <a:pt x="1666577" y="601068"/>
                </a:cubicBezTo>
                <a:cubicBezTo>
                  <a:pt x="1671042" y="607616"/>
                  <a:pt x="1673870" y="611784"/>
                  <a:pt x="1675060" y="613570"/>
                </a:cubicBezTo>
                <a:cubicBezTo>
                  <a:pt x="1677144" y="616844"/>
                  <a:pt x="1678186" y="619225"/>
                  <a:pt x="1678186" y="620713"/>
                </a:cubicBezTo>
                <a:cubicBezTo>
                  <a:pt x="1678186" y="623690"/>
                  <a:pt x="1675953" y="625178"/>
                  <a:pt x="1671488" y="625178"/>
                </a:cubicBezTo>
                <a:cubicBezTo>
                  <a:pt x="1670298" y="625178"/>
                  <a:pt x="1665386" y="624732"/>
                  <a:pt x="1656754" y="623839"/>
                </a:cubicBezTo>
                <a:cubicBezTo>
                  <a:pt x="1648122" y="622946"/>
                  <a:pt x="1639937" y="622499"/>
                  <a:pt x="1632198" y="622499"/>
                </a:cubicBezTo>
                <a:cubicBezTo>
                  <a:pt x="1626840" y="622499"/>
                  <a:pt x="1620887" y="622946"/>
                  <a:pt x="1614338" y="623839"/>
                </a:cubicBezTo>
                <a:cubicBezTo>
                  <a:pt x="1607790" y="624732"/>
                  <a:pt x="1603920" y="625178"/>
                  <a:pt x="1602730" y="625178"/>
                </a:cubicBezTo>
                <a:cubicBezTo>
                  <a:pt x="1595884" y="625178"/>
                  <a:pt x="1592461" y="623541"/>
                  <a:pt x="1592461" y="620267"/>
                </a:cubicBezTo>
                <a:cubicBezTo>
                  <a:pt x="1592461" y="619076"/>
                  <a:pt x="1593205" y="617439"/>
                  <a:pt x="1594693" y="615356"/>
                </a:cubicBezTo>
                <a:cubicBezTo>
                  <a:pt x="1597372" y="611486"/>
                  <a:pt x="1599530" y="607393"/>
                  <a:pt x="1601167" y="603077"/>
                </a:cubicBezTo>
                <a:cubicBezTo>
                  <a:pt x="1602804" y="598761"/>
                  <a:pt x="1603623" y="593924"/>
                  <a:pt x="1603623" y="588566"/>
                </a:cubicBezTo>
                <a:lnTo>
                  <a:pt x="1600944" y="545704"/>
                </a:lnTo>
                <a:cubicBezTo>
                  <a:pt x="1589335" y="570112"/>
                  <a:pt x="1570136" y="591394"/>
                  <a:pt x="1543347" y="609551"/>
                </a:cubicBezTo>
                <a:cubicBezTo>
                  <a:pt x="1513582" y="629494"/>
                  <a:pt x="1482477" y="639466"/>
                  <a:pt x="1450032" y="639466"/>
                </a:cubicBezTo>
                <a:cubicBezTo>
                  <a:pt x="1404193" y="639466"/>
                  <a:pt x="1365498" y="625923"/>
                  <a:pt x="1333946" y="598836"/>
                </a:cubicBezTo>
                <a:cubicBezTo>
                  <a:pt x="1300609" y="570261"/>
                  <a:pt x="1283940" y="533202"/>
                  <a:pt x="1283940" y="487661"/>
                </a:cubicBezTo>
                <a:cubicBezTo>
                  <a:pt x="1283940" y="441822"/>
                  <a:pt x="1302097" y="403424"/>
                  <a:pt x="1338411" y="372468"/>
                </a:cubicBezTo>
                <a:cubicBezTo>
                  <a:pt x="1373237" y="342702"/>
                  <a:pt x="1414909" y="327820"/>
                  <a:pt x="1463427" y="327820"/>
                </a:cubicBezTo>
                <a:cubicBezTo>
                  <a:pt x="1486941" y="327820"/>
                  <a:pt x="1509489" y="332433"/>
                  <a:pt x="1531069" y="341661"/>
                </a:cubicBezTo>
                <a:cubicBezTo>
                  <a:pt x="1552649" y="350888"/>
                  <a:pt x="1569095" y="362050"/>
                  <a:pt x="1580406" y="375147"/>
                </a:cubicBezTo>
                <a:cubicBezTo>
                  <a:pt x="1580406" y="362050"/>
                  <a:pt x="1572815" y="342554"/>
                  <a:pt x="1557635" y="316657"/>
                </a:cubicBezTo>
                <a:cubicBezTo>
                  <a:pt x="1539775" y="285999"/>
                  <a:pt x="1518791" y="260847"/>
                  <a:pt x="1494681" y="241202"/>
                </a:cubicBezTo>
                <a:cubicBezTo>
                  <a:pt x="1464320" y="216198"/>
                  <a:pt x="1433066" y="203697"/>
                  <a:pt x="1400919" y="203697"/>
                </a:cubicBezTo>
                <a:cubicBezTo>
                  <a:pt x="1380976" y="203697"/>
                  <a:pt x="1363861" y="207864"/>
                  <a:pt x="1349573" y="216198"/>
                </a:cubicBezTo>
                <a:cubicBezTo>
                  <a:pt x="1333202" y="225723"/>
                  <a:pt x="1325016" y="238821"/>
                  <a:pt x="1325016" y="255489"/>
                </a:cubicBezTo>
                <a:cubicBezTo>
                  <a:pt x="1325016" y="265014"/>
                  <a:pt x="1327472" y="272902"/>
                  <a:pt x="1332383" y="279153"/>
                </a:cubicBezTo>
                <a:cubicBezTo>
                  <a:pt x="1337295" y="285404"/>
                  <a:pt x="1344066" y="288529"/>
                  <a:pt x="1352698" y="288529"/>
                </a:cubicBezTo>
                <a:cubicBezTo>
                  <a:pt x="1358652" y="288529"/>
                  <a:pt x="1363861" y="286594"/>
                  <a:pt x="1368325" y="282725"/>
                </a:cubicBezTo>
                <a:cubicBezTo>
                  <a:pt x="1372790" y="278855"/>
                  <a:pt x="1375023" y="274241"/>
                  <a:pt x="1375023" y="268884"/>
                </a:cubicBezTo>
                <a:cubicBezTo>
                  <a:pt x="1375023" y="265014"/>
                  <a:pt x="1374502" y="261219"/>
                  <a:pt x="1373460" y="257498"/>
                </a:cubicBezTo>
                <a:cubicBezTo>
                  <a:pt x="1372418" y="253778"/>
                  <a:pt x="1371451" y="250429"/>
                  <a:pt x="1370558" y="247452"/>
                </a:cubicBezTo>
                <a:cubicBezTo>
                  <a:pt x="1369665" y="245369"/>
                  <a:pt x="1369814" y="244030"/>
                  <a:pt x="1371004" y="243434"/>
                </a:cubicBezTo>
                <a:cubicBezTo>
                  <a:pt x="1371600" y="243137"/>
                  <a:pt x="1373534" y="242988"/>
                  <a:pt x="1376809" y="242988"/>
                </a:cubicBezTo>
                <a:cubicBezTo>
                  <a:pt x="1385143" y="243881"/>
                  <a:pt x="1392733" y="247750"/>
                  <a:pt x="1399579" y="254596"/>
                </a:cubicBezTo>
                <a:cubicBezTo>
                  <a:pt x="1406425" y="261442"/>
                  <a:pt x="1409848" y="269181"/>
                  <a:pt x="1409848" y="277813"/>
                </a:cubicBezTo>
                <a:cubicBezTo>
                  <a:pt x="1409848" y="291803"/>
                  <a:pt x="1404267" y="303486"/>
                  <a:pt x="1393105" y="312862"/>
                </a:cubicBezTo>
                <a:cubicBezTo>
                  <a:pt x="1381943" y="322239"/>
                  <a:pt x="1369070" y="326927"/>
                  <a:pt x="1354484" y="326927"/>
                </a:cubicBezTo>
                <a:cubicBezTo>
                  <a:pt x="1337220" y="326927"/>
                  <a:pt x="1322933" y="321122"/>
                  <a:pt x="1311622" y="309514"/>
                </a:cubicBezTo>
                <a:cubicBezTo>
                  <a:pt x="1300311" y="297905"/>
                  <a:pt x="1294656" y="282278"/>
                  <a:pt x="1294656" y="262633"/>
                </a:cubicBezTo>
                <a:cubicBezTo>
                  <a:pt x="1294656" y="237035"/>
                  <a:pt x="1308199" y="217091"/>
                  <a:pt x="1335286" y="202804"/>
                </a:cubicBezTo>
                <a:cubicBezTo>
                  <a:pt x="1359098" y="190302"/>
                  <a:pt x="1387822" y="184052"/>
                  <a:pt x="1421457" y="184052"/>
                </a:cubicBezTo>
                <a:close/>
                <a:moveTo>
                  <a:pt x="2310407" y="182712"/>
                </a:moveTo>
                <a:cubicBezTo>
                  <a:pt x="2312193" y="182712"/>
                  <a:pt x="2313533" y="183159"/>
                  <a:pt x="2314426" y="184052"/>
                </a:cubicBezTo>
                <a:cubicBezTo>
                  <a:pt x="2326630" y="193279"/>
                  <a:pt x="2338536" y="205185"/>
                  <a:pt x="2350145" y="219770"/>
                </a:cubicBezTo>
                <a:cubicBezTo>
                  <a:pt x="2367409" y="241499"/>
                  <a:pt x="2377529" y="262633"/>
                  <a:pt x="2380505" y="283171"/>
                </a:cubicBezTo>
                <a:cubicBezTo>
                  <a:pt x="2392114" y="260252"/>
                  <a:pt x="2408039" y="240011"/>
                  <a:pt x="2428279" y="222449"/>
                </a:cubicBezTo>
                <a:cubicBezTo>
                  <a:pt x="2458045" y="196851"/>
                  <a:pt x="2491234" y="184052"/>
                  <a:pt x="2527845" y="184052"/>
                </a:cubicBezTo>
                <a:cubicBezTo>
                  <a:pt x="2564755" y="184052"/>
                  <a:pt x="2597348" y="194916"/>
                  <a:pt x="2625625" y="216645"/>
                </a:cubicBezTo>
                <a:cubicBezTo>
                  <a:pt x="2649140" y="234802"/>
                  <a:pt x="2668041" y="259061"/>
                  <a:pt x="2682329" y="289422"/>
                </a:cubicBezTo>
                <a:cubicBezTo>
                  <a:pt x="2694830" y="316211"/>
                  <a:pt x="2701081" y="340916"/>
                  <a:pt x="2701081" y="363539"/>
                </a:cubicBezTo>
                <a:cubicBezTo>
                  <a:pt x="2701081" y="442417"/>
                  <a:pt x="2679203" y="508646"/>
                  <a:pt x="2635448" y="562224"/>
                </a:cubicBezTo>
                <a:cubicBezTo>
                  <a:pt x="2593181" y="613718"/>
                  <a:pt x="2543621" y="639466"/>
                  <a:pt x="2486769" y="639466"/>
                </a:cubicBezTo>
                <a:cubicBezTo>
                  <a:pt x="2466230" y="639466"/>
                  <a:pt x="2447627" y="635596"/>
                  <a:pt x="2430958" y="627857"/>
                </a:cubicBezTo>
                <a:cubicBezTo>
                  <a:pt x="2417564" y="621606"/>
                  <a:pt x="2401937" y="610593"/>
                  <a:pt x="2384077" y="594817"/>
                </a:cubicBezTo>
                <a:lnTo>
                  <a:pt x="2384077" y="690365"/>
                </a:lnTo>
                <a:cubicBezTo>
                  <a:pt x="2384077" y="707034"/>
                  <a:pt x="2387352" y="720726"/>
                  <a:pt x="2393900" y="731441"/>
                </a:cubicBezTo>
                <a:cubicBezTo>
                  <a:pt x="2397174" y="736502"/>
                  <a:pt x="2402830" y="742752"/>
                  <a:pt x="2410866" y="750194"/>
                </a:cubicBezTo>
                <a:cubicBezTo>
                  <a:pt x="2413545" y="752575"/>
                  <a:pt x="2414885" y="754659"/>
                  <a:pt x="2414885" y="756445"/>
                </a:cubicBezTo>
                <a:cubicBezTo>
                  <a:pt x="2414885" y="758528"/>
                  <a:pt x="2412727" y="760463"/>
                  <a:pt x="2408411" y="762249"/>
                </a:cubicBezTo>
                <a:cubicBezTo>
                  <a:pt x="2404095" y="764035"/>
                  <a:pt x="2399258" y="765970"/>
                  <a:pt x="2393900" y="768053"/>
                </a:cubicBezTo>
                <a:cubicBezTo>
                  <a:pt x="2384673" y="772220"/>
                  <a:pt x="2373957" y="778174"/>
                  <a:pt x="2361753" y="785913"/>
                </a:cubicBezTo>
                <a:cubicBezTo>
                  <a:pt x="2353419" y="790973"/>
                  <a:pt x="2345605" y="796479"/>
                  <a:pt x="2338313" y="802433"/>
                </a:cubicBezTo>
                <a:cubicBezTo>
                  <a:pt x="2331020" y="808386"/>
                  <a:pt x="2323653" y="814488"/>
                  <a:pt x="2316212" y="820738"/>
                </a:cubicBezTo>
                <a:cubicBezTo>
                  <a:pt x="2313830" y="821929"/>
                  <a:pt x="2311747" y="822524"/>
                  <a:pt x="2309961" y="822524"/>
                </a:cubicBezTo>
                <a:cubicBezTo>
                  <a:pt x="2306984" y="822524"/>
                  <a:pt x="2305794" y="819548"/>
                  <a:pt x="2306389" y="813595"/>
                </a:cubicBezTo>
                <a:cubicBezTo>
                  <a:pt x="2312342" y="797819"/>
                  <a:pt x="2317253" y="781969"/>
                  <a:pt x="2321123" y="766044"/>
                </a:cubicBezTo>
                <a:cubicBezTo>
                  <a:pt x="2324993" y="750119"/>
                  <a:pt x="2326927" y="733823"/>
                  <a:pt x="2326927" y="717154"/>
                </a:cubicBezTo>
                <a:lnTo>
                  <a:pt x="2326927" y="317104"/>
                </a:lnTo>
                <a:cubicBezTo>
                  <a:pt x="2326927" y="291505"/>
                  <a:pt x="2319039" y="270670"/>
                  <a:pt x="2303264" y="254596"/>
                </a:cubicBezTo>
                <a:cubicBezTo>
                  <a:pt x="2296715" y="247750"/>
                  <a:pt x="2285255" y="240011"/>
                  <a:pt x="2268884" y="231379"/>
                </a:cubicBezTo>
                <a:cubicBezTo>
                  <a:pt x="2267098" y="230486"/>
                  <a:pt x="2266205" y="229295"/>
                  <a:pt x="2266205" y="227807"/>
                </a:cubicBezTo>
                <a:cubicBezTo>
                  <a:pt x="2266205" y="226914"/>
                  <a:pt x="2266503" y="225872"/>
                  <a:pt x="2267098" y="224682"/>
                </a:cubicBezTo>
                <a:cubicBezTo>
                  <a:pt x="2267694" y="223491"/>
                  <a:pt x="2268289" y="222449"/>
                  <a:pt x="2268884" y="221556"/>
                </a:cubicBezTo>
                <a:cubicBezTo>
                  <a:pt x="2270373" y="219770"/>
                  <a:pt x="2272903" y="217389"/>
                  <a:pt x="2276475" y="214413"/>
                </a:cubicBezTo>
                <a:cubicBezTo>
                  <a:pt x="2281535" y="210245"/>
                  <a:pt x="2285553" y="206673"/>
                  <a:pt x="2288530" y="203697"/>
                </a:cubicBezTo>
                <a:cubicBezTo>
                  <a:pt x="2292995" y="199232"/>
                  <a:pt x="2296418" y="195660"/>
                  <a:pt x="2298799" y="192981"/>
                </a:cubicBezTo>
                <a:cubicBezTo>
                  <a:pt x="2301180" y="190302"/>
                  <a:pt x="2303412" y="187623"/>
                  <a:pt x="2305496" y="184945"/>
                </a:cubicBezTo>
                <a:cubicBezTo>
                  <a:pt x="2306389" y="183456"/>
                  <a:pt x="2308026" y="182712"/>
                  <a:pt x="2310407" y="182712"/>
                </a:cubicBezTo>
                <a:close/>
                <a:moveTo>
                  <a:pt x="1796057" y="182712"/>
                </a:moveTo>
                <a:cubicBezTo>
                  <a:pt x="1797843" y="182712"/>
                  <a:pt x="1799183" y="183159"/>
                  <a:pt x="1800076" y="184052"/>
                </a:cubicBezTo>
                <a:cubicBezTo>
                  <a:pt x="1812280" y="193279"/>
                  <a:pt x="1824186" y="205185"/>
                  <a:pt x="1835795" y="219770"/>
                </a:cubicBezTo>
                <a:cubicBezTo>
                  <a:pt x="1853059" y="241499"/>
                  <a:pt x="1863179" y="262633"/>
                  <a:pt x="1866156" y="283171"/>
                </a:cubicBezTo>
                <a:cubicBezTo>
                  <a:pt x="1877764" y="260252"/>
                  <a:pt x="1893689" y="240011"/>
                  <a:pt x="1913929" y="222449"/>
                </a:cubicBezTo>
                <a:cubicBezTo>
                  <a:pt x="1943695" y="196851"/>
                  <a:pt x="1976884" y="184052"/>
                  <a:pt x="2013495" y="184052"/>
                </a:cubicBezTo>
                <a:cubicBezTo>
                  <a:pt x="2050405" y="184052"/>
                  <a:pt x="2082998" y="194916"/>
                  <a:pt x="2111275" y="216645"/>
                </a:cubicBezTo>
                <a:cubicBezTo>
                  <a:pt x="2134790" y="234802"/>
                  <a:pt x="2153691" y="259061"/>
                  <a:pt x="2167979" y="289422"/>
                </a:cubicBezTo>
                <a:cubicBezTo>
                  <a:pt x="2180480" y="316211"/>
                  <a:pt x="2186731" y="340916"/>
                  <a:pt x="2186731" y="363539"/>
                </a:cubicBezTo>
                <a:cubicBezTo>
                  <a:pt x="2186731" y="442417"/>
                  <a:pt x="2164853" y="508646"/>
                  <a:pt x="2121098" y="562224"/>
                </a:cubicBezTo>
                <a:cubicBezTo>
                  <a:pt x="2078831" y="613718"/>
                  <a:pt x="2029271" y="639466"/>
                  <a:pt x="1972419" y="639466"/>
                </a:cubicBezTo>
                <a:cubicBezTo>
                  <a:pt x="1951881" y="639466"/>
                  <a:pt x="1933277" y="635596"/>
                  <a:pt x="1916608" y="627857"/>
                </a:cubicBezTo>
                <a:cubicBezTo>
                  <a:pt x="1903214" y="621606"/>
                  <a:pt x="1887587" y="610593"/>
                  <a:pt x="1869727" y="594817"/>
                </a:cubicBezTo>
                <a:lnTo>
                  <a:pt x="1869727" y="690365"/>
                </a:lnTo>
                <a:cubicBezTo>
                  <a:pt x="1869727" y="707034"/>
                  <a:pt x="1873002" y="720726"/>
                  <a:pt x="1879550" y="731441"/>
                </a:cubicBezTo>
                <a:cubicBezTo>
                  <a:pt x="1882824" y="736502"/>
                  <a:pt x="1888480" y="742752"/>
                  <a:pt x="1896516" y="750194"/>
                </a:cubicBezTo>
                <a:cubicBezTo>
                  <a:pt x="1899195" y="752575"/>
                  <a:pt x="1900535" y="754659"/>
                  <a:pt x="1900535" y="756445"/>
                </a:cubicBezTo>
                <a:cubicBezTo>
                  <a:pt x="1900535" y="758528"/>
                  <a:pt x="1898377" y="760463"/>
                  <a:pt x="1894061" y="762249"/>
                </a:cubicBezTo>
                <a:cubicBezTo>
                  <a:pt x="1889745" y="764035"/>
                  <a:pt x="1884908" y="765970"/>
                  <a:pt x="1879550" y="768053"/>
                </a:cubicBezTo>
                <a:cubicBezTo>
                  <a:pt x="1870323" y="772220"/>
                  <a:pt x="1859607" y="778174"/>
                  <a:pt x="1847403" y="785913"/>
                </a:cubicBezTo>
                <a:cubicBezTo>
                  <a:pt x="1839069" y="790973"/>
                  <a:pt x="1831255" y="796479"/>
                  <a:pt x="1823963" y="802433"/>
                </a:cubicBezTo>
                <a:cubicBezTo>
                  <a:pt x="1816670" y="808386"/>
                  <a:pt x="1809303" y="814488"/>
                  <a:pt x="1801862" y="820738"/>
                </a:cubicBezTo>
                <a:cubicBezTo>
                  <a:pt x="1799481" y="821929"/>
                  <a:pt x="1797397" y="822524"/>
                  <a:pt x="1795611" y="822524"/>
                </a:cubicBezTo>
                <a:cubicBezTo>
                  <a:pt x="1792634" y="822524"/>
                  <a:pt x="1791444" y="819548"/>
                  <a:pt x="1792039" y="813595"/>
                </a:cubicBezTo>
                <a:cubicBezTo>
                  <a:pt x="1797992" y="797819"/>
                  <a:pt x="1802904" y="781969"/>
                  <a:pt x="1806773" y="766044"/>
                </a:cubicBezTo>
                <a:cubicBezTo>
                  <a:pt x="1810643" y="750119"/>
                  <a:pt x="1812577" y="733823"/>
                  <a:pt x="1812577" y="717154"/>
                </a:cubicBezTo>
                <a:lnTo>
                  <a:pt x="1812577" y="317104"/>
                </a:lnTo>
                <a:cubicBezTo>
                  <a:pt x="1812577" y="291505"/>
                  <a:pt x="1804689" y="270670"/>
                  <a:pt x="1788914" y="254596"/>
                </a:cubicBezTo>
                <a:cubicBezTo>
                  <a:pt x="1782365" y="247750"/>
                  <a:pt x="1770906" y="240011"/>
                  <a:pt x="1754534" y="231379"/>
                </a:cubicBezTo>
                <a:cubicBezTo>
                  <a:pt x="1752748" y="230486"/>
                  <a:pt x="1751856" y="229295"/>
                  <a:pt x="1751856" y="227807"/>
                </a:cubicBezTo>
                <a:cubicBezTo>
                  <a:pt x="1751856" y="226914"/>
                  <a:pt x="1752153" y="225872"/>
                  <a:pt x="1752748" y="224682"/>
                </a:cubicBezTo>
                <a:cubicBezTo>
                  <a:pt x="1753344" y="223491"/>
                  <a:pt x="1753939" y="222449"/>
                  <a:pt x="1754534" y="221556"/>
                </a:cubicBezTo>
                <a:cubicBezTo>
                  <a:pt x="1756023" y="219770"/>
                  <a:pt x="1758553" y="217389"/>
                  <a:pt x="1762125" y="214413"/>
                </a:cubicBezTo>
                <a:cubicBezTo>
                  <a:pt x="1767185" y="210245"/>
                  <a:pt x="1771203" y="206673"/>
                  <a:pt x="1774180" y="203697"/>
                </a:cubicBezTo>
                <a:cubicBezTo>
                  <a:pt x="1778645" y="199232"/>
                  <a:pt x="1782068" y="195660"/>
                  <a:pt x="1784449" y="192981"/>
                </a:cubicBezTo>
                <a:cubicBezTo>
                  <a:pt x="1786830" y="190302"/>
                  <a:pt x="1789063" y="187623"/>
                  <a:pt x="1791146" y="184945"/>
                </a:cubicBezTo>
                <a:cubicBezTo>
                  <a:pt x="1792039" y="183456"/>
                  <a:pt x="1793676" y="182712"/>
                  <a:pt x="1796057" y="182712"/>
                </a:cubicBezTo>
                <a:close/>
                <a:moveTo>
                  <a:pt x="699959" y="100"/>
                </a:moveTo>
                <a:cubicBezTo>
                  <a:pt x="702945" y="-198"/>
                  <a:pt x="711905" y="174"/>
                  <a:pt x="726839" y="1216"/>
                </a:cubicBezTo>
                <a:cubicBezTo>
                  <a:pt x="741773" y="2258"/>
                  <a:pt x="752228" y="2779"/>
                  <a:pt x="758205" y="2779"/>
                </a:cubicBezTo>
                <a:cubicBezTo>
                  <a:pt x="770153" y="2779"/>
                  <a:pt x="782324" y="2332"/>
                  <a:pt x="794719" y="1439"/>
                </a:cubicBezTo>
                <a:cubicBezTo>
                  <a:pt x="807113" y="546"/>
                  <a:pt x="814057" y="100"/>
                  <a:pt x="815550" y="100"/>
                </a:cubicBezTo>
                <a:cubicBezTo>
                  <a:pt x="820926" y="100"/>
                  <a:pt x="823615" y="1737"/>
                  <a:pt x="823615" y="5011"/>
                </a:cubicBezTo>
                <a:cubicBezTo>
                  <a:pt x="823615" y="6797"/>
                  <a:pt x="823012" y="8434"/>
                  <a:pt x="821808" y="9923"/>
                </a:cubicBezTo>
                <a:cubicBezTo>
                  <a:pt x="821203" y="10816"/>
                  <a:pt x="815020" y="15727"/>
                  <a:pt x="803258" y="24657"/>
                </a:cubicBezTo>
                <a:cubicBezTo>
                  <a:pt x="793909" y="31800"/>
                  <a:pt x="789235" y="38200"/>
                  <a:pt x="789235" y="43856"/>
                </a:cubicBezTo>
                <a:lnTo>
                  <a:pt x="789235" y="139403"/>
                </a:lnTo>
                <a:cubicBezTo>
                  <a:pt x="812750" y="150416"/>
                  <a:pt x="841325" y="160313"/>
                  <a:pt x="874960" y="169095"/>
                </a:cubicBezTo>
                <a:cubicBezTo>
                  <a:pt x="908595" y="177875"/>
                  <a:pt x="938659" y="182266"/>
                  <a:pt x="965150" y="182266"/>
                </a:cubicBezTo>
                <a:cubicBezTo>
                  <a:pt x="986284" y="182266"/>
                  <a:pt x="1002655" y="181224"/>
                  <a:pt x="1014263" y="179140"/>
                </a:cubicBezTo>
                <a:cubicBezTo>
                  <a:pt x="1032420" y="175866"/>
                  <a:pt x="1053256" y="168871"/>
                  <a:pt x="1076771" y="158155"/>
                </a:cubicBezTo>
                <a:lnTo>
                  <a:pt x="1076771" y="43856"/>
                </a:lnTo>
                <a:cubicBezTo>
                  <a:pt x="1076771" y="38200"/>
                  <a:pt x="1072306" y="31800"/>
                  <a:pt x="1063377" y="24657"/>
                </a:cubicBezTo>
                <a:cubicBezTo>
                  <a:pt x="1056828" y="19596"/>
                  <a:pt x="1050280" y="14388"/>
                  <a:pt x="1043731" y="9030"/>
                </a:cubicBezTo>
                <a:cubicBezTo>
                  <a:pt x="1042838" y="7839"/>
                  <a:pt x="1042615" y="6053"/>
                  <a:pt x="1043062" y="3672"/>
                </a:cubicBezTo>
                <a:cubicBezTo>
                  <a:pt x="1043508" y="1291"/>
                  <a:pt x="1045815" y="100"/>
                  <a:pt x="1049982" y="100"/>
                </a:cubicBezTo>
                <a:cubicBezTo>
                  <a:pt x="1052959" y="-198"/>
                  <a:pt x="1061888" y="174"/>
                  <a:pt x="1076771" y="1216"/>
                </a:cubicBezTo>
                <a:cubicBezTo>
                  <a:pt x="1091654" y="2258"/>
                  <a:pt x="1102072" y="2779"/>
                  <a:pt x="1108025" y="2779"/>
                </a:cubicBezTo>
                <a:cubicBezTo>
                  <a:pt x="1119931" y="2779"/>
                  <a:pt x="1132061" y="2332"/>
                  <a:pt x="1144414" y="1439"/>
                </a:cubicBezTo>
                <a:cubicBezTo>
                  <a:pt x="1156766" y="546"/>
                  <a:pt x="1163687" y="100"/>
                  <a:pt x="1165175" y="100"/>
                </a:cubicBezTo>
                <a:cubicBezTo>
                  <a:pt x="1170533" y="100"/>
                  <a:pt x="1173212" y="1737"/>
                  <a:pt x="1173212" y="5011"/>
                </a:cubicBezTo>
                <a:cubicBezTo>
                  <a:pt x="1173212" y="6797"/>
                  <a:pt x="1172616" y="8434"/>
                  <a:pt x="1171426" y="9923"/>
                </a:cubicBezTo>
                <a:cubicBezTo>
                  <a:pt x="1170831" y="10816"/>
                  <a:pt x="1164729" y="15727"/>
                  <a:pt x="1153120" y="24657"/>
                </a:cubicBezTo>
                <a:cubicBezTo>
                  <a:pt x="1143893" y="31805"/>
                  <a:pt x="1139279" y="38209"/>
                  <a:pt x="1139279" y="43869"/>
                </a:cubicBezTo>
                <a:lnTo>
                  <a:pt x="1139279" y="581855"/>
                </a:lnTo>
                <a:cubicBezTo>
                  <a:pt x="1139279" y="587516"/>
                  <a:pt x="1143744" y="593771"/>
                  <a:pt x="1152673" y="600622"/>
                </a:cubicBezTo>
                <a:cubicBezTo>
                  <a:pt x="1164580" y="609686"/>
                  <a:pt x="1170831" y="614656"/>
                  <a:pt x="1171426" y="615530"/>
                </a:cubicBezTo>
                <a:cubicBezTo>
                  <a:pt x="1172021" y="616116"/>
                  <a:pt x="1172468" y="616993"/>
                  <a:pt x="1172765" y="618160"/>
                </a:cubicBezTo>
                <a:cubicBezTo>
                  <a:pt x="1173063" y="619039"/>
                  <a:pt x="1173212" y="619772"/>
                  <a:pt x="1173212" y="620358"/>
                </a:cubicBezTo>
                <a:cubicBezTo>
                  <a:pt x="1173212" y="623571"/>
                  <a:pt x="1170533" y="625178"/>
                  <a:pt x="1165175" y="625178"/>
                </a:cubicBezTo>
                <a:cubicBezTo>
                  <a:pt x="1162198" y="625476"/>
                  <a:pt x="1153343" y="625104"/>
                  <a:pt x="1138609" y="624062"/>
                </a:cubicBezTo>
                <a:cubicBezTo>
                  <a:pt x="1123875" y="623020"/>
                  <a:pt x="1113681" y="622499"/>
                  <a:pt x="1108025" y="622499"/>
                </a:cubicBezTo>
                <a:cubicBezTo>
                  <a:pt x="1098500" y="622499"/>
                  <a:pt x="1084213" y="623243"/>
                  <a:pt x="1065163" y="624732"/>
                </a:cubicBezTo>
                <a:cubicBezTo>
                  <a:pt x="1058019" y="625327"/>
                  <a:pt x="1052959" y="625476"/>
                  <a:pt x="1049982" y="625178"/>
                </a:cubicBezTo>
                <a:cubicBezTo>
                  <a:pt x="1044922" y="625178"/>
                  <a:pt x="1042392" y="623392"/>
                  <a:pt x="1042392" y="619820"/>
                </a:cubicBezTo>
                <a:cubicBezTo>
                  <a:pt x="1042392" y="618332"/>
                  <a:pt x="1042838" y="617141"/>
                  <a:pt x="1043731" y="616248"/>
                </a:cubicBezTo>
                <a:cubicBezTo>
                  <a:pt x="1044624" y="615058"/>
                  <a:pt x="1051024" y="609849"/>
                  <a:pt x="1062930" y="600622"/>
                </a:cubicBezTo>
                <a:cubicBezTo>
                  <a:pt x="1072157" y="593478"/>
                  <a:pt x="1076771" y="587078"/>
                  <a:pt x="1076771" y="581423"/>
                </a:cubicBezTo>
                <a:lnTo>
                  <a:pt x="1076771" y="192088"/>
                </a:lnTo>
                <a:cubicBezTo>
                  <a:pt x="1060102" y="199232"/>
                  <a:pt x="1040978" y="204441"/>
                  <a:pt x="1019398" y="207715"/>
                </a:cubicBezTo>
                <a:cubicBezTo>
                  <a:pt x="997818" y="210989"/>
                  <a:pt x="976461" y="212627"/>
                  <a:pt x="955327" y="212627"/>
                </a:cubicBezTo>
                <a:cubicBezTo>
                  <a:pt x="931515" y="212627"/>
                  <a:pt x="903833" y="209204"/>
                  <a:pt x="872281" y="202357"/>
                </a:cubicBezTo>
                <a:cubicBezTo>
                  <a:pt x="840730" y="195511"/>
                  <a:pt x="813048" y="186730"/>
                  <a:pt x="789235" y="176015"/>
                </a:cubicBezTo>
                <a:lnTo>
                  <a:pt x="789235" y="581848"/>
                </a:lnTo>
                <a:cubicBezTo>
                  <a:pt x="789235" y="587508"/>
                  <a:pt x="793758" y="593766"/>
                  <a:pt x="802804" y="600622"/>
                </a:cubicBezTo>
                <a:cubicBezTo>
                  <a:pt x="814869" y="609686"/>
                  <a:pt x="821203" y="614656"/>
                  <a:pt x="821808" y="615530"/>
                </a:cubicBezTo>
                <a:cubicBezTo>
                  <a:pt x="822408" y="616116"/>
                  <a:pt x="822859" y="616993"/>
                  <a:pt x="823161" y="618160"/>
                </a:cubicBezTo>
                <a:cubicBezTo>
                  <a:pt x="823463" y="619039"/>
                  <a:pt x="823615" y="619772"/>
                  <a:pt x="823615" y="620358"/>
                </a:cubicBezTo>
                <a:cubicBezTo>
                  <a:pt x="823615" y="623571"/>
                  <a:pt x="820926" y="625178"/>
                  <a:pt x="815550" y="625178"/>
                </a:cubicBezTo>
                <a:cubicBezTo>
                  <a:pt x="812564" y="625476"/>
                  <a:pt x="803679" y="625104"/>
                  <a:pt x="788893" y="624062"/>
                </a:cubicBezTo>
                <a:cubicBezTo>
                  <a:pt x="774108" y="623020"/>
                  <a:pt x="763879" y="622499"/>
                  <a:pt x="758205" y="622499"/>
                </a:cubicBezTo>
                <a:cubicBezTo>
                  <a:pt x="748647" y="622499"/>
                  <a:pt x="734311" y="623243"/>
                  <a:pt x="715196" y="624732"/>
                </a:cubicBezTo>
                <a:cubicBezTo>
                  <a:pt x="708029" y="625327"/>
                  <a:pt x="702952" y="625476"/>
                  <a:pt x="699966" y="625178"/>
                </a:cubicBezTo>
                <a:cubicBezTo>
                  <a:pt x="694888" y="625178"/>
                  <a:pt x="692348" y="623392"/>
                  <a:pt x="692348" y="619820"/>
                </a:cubicBezTo>
                <a:cubicBezTo>
                  <a:pt x="692348" y="618332"/>
                  <a:pt x="692795" y="617141"/>
                  <a:pt x="693688" y="616248"/>
                </a:cubicBezTo>
                <a:cubicBezTo>
                  <a:pt x="694581" y="615058"/>
                  <a:pt x="700980" y="609849"/>
                  <a:pt x="712886" y="600622"/>
                </a:cubicBezTo>
                <a:cubicBezTo>
                  <a:pt x="722114" y="593478"/>
                  <a:pt x="726727" y="587078"/>
                  <a:pt x="726727" y="581423"/>
                </a:cubicBezTo>
                <a:lnTo>
                  <a:pt x="726727" y="172443"/>
                </a:lnTo>
                <a:cubicBezTo>
                  <a:pt x="722560" y="171848"/>
                  <a:pt x="718988" y="171550"/>
                  <a:pt x="716012" y="171550"/>
                </a:cubicBezTo>
                <a:cubicBezTo>
                  <a:pt x="696366" y="171550"/>
                  <a:pt x="678507" y="176164"/>
                  <a:pt x="662434" y="185391"/>
                </a:cubicBezTo>
                <a:cubicBezTo>
                  <a:pt x="643384" y="196404"/>
                  <a:pt x="633859" y="210841"/>
                  <a:pt x="633859" y="228700"/>
                </a:cubicBezTo>
                <a:cubicBezTo>
                  <a:pt x="633859" y="237332"/>
                  <a:pt x="635793" y="244327"/>
                  <a:pt x="639663" y="249685"/>
                </a:cubicBezTo>
                <a:cubicBezTo>
                  <a:pt x="642044" y="252959"/>
                  <a:pt x="645765" y="256084"/>
                  <a:pt x="650825" y="259061"/>
                </a:cubicBezTo>
                <a:cubicBezTo>
                  <a:pt x="655885" y="262038"/>
                  <a:pt x="662731" y="263526"/>
                  <a:pt x="671363" y="263526"/>
                </a:cubicBezTo>
                <a:cubicBezTo>
                  <a:pt x="675233" y="263526"/>
                  <a:pt x="677912" y="263228"/>
                  <a:pt x="679400" y="262633"/>
                </a:cubicBezTo>
                <a:cubicBezTo>
                  <a:pt x="682972" y="261740"/>
                  <a:pt x="684758" y="262782"/>
                  <a:pt x="684758" y="265758"/>
                </a:cubicBezTo>
                <a:cubicBezTo>
                  <a:pt x="684758" y="267544"/>
                  <a:pt x="683567" y="269479"/>
                  <a:pt x="681186" y="271563"/>
                </a:cubicBezTo>
                <a:cubicBezTo>
                  <a:pt x="676126" y="276027"/>
                  <a:pt x="670619" y="279599"/>
                  <a:pt x="664666" y="282278"/>
                </a:cubicBezTo>
                <a:cubicBezTo>
                  <a:pt x="655736" y="286445"/>
                  <a:pt x="646658" y="288529"/>
                  <a:pt x="637431" y="288529"/>
                </a:cubicBezTo>
                <a:cubicBezTo>
                  <a:pt x="622548" y="288529"/>
                  <a:pt x="609897" y="284511"/>
                  <a:pt x="599479" y="276474"/>
                </a:cubicBezTo>
                <a:cubicBezTo>
                  <a:pt x="586680" y="266651"/>
                  <a:pt x="580281" y="252810"/>
                  <a:pt x="580281" y="234951"/>
                </a:cubicBezTo>
                <a:cubicBezTo>
                  <a:pt x="580281" y="215008"/>
                  <a:pt x="585638" y="197893"/>
                  <a:pt x="596354" y="183605"/>
                </a:cubicBezTo>
                <a:cubicBezTo>
                  <a:pt x="605581" y="171699"/>
                  <a:pt x="618976" y="161132"/>
                  <a:pt x="636538" y="151905"/>
                </a:cubicBezTo>
                <a:cubicBezTo>
                  <a:pt x="645765" y="146845"/>
                  <a:pt x="657076" y="142826"/>
                  <a:pt x="670470" y="139850"/>
                </a:cubicBezTo>
                <a:cubicBezTo>
                  <a:pt x="687139" y="135980"/>
                  <a:pt x="705892" y="134045"/>
                  <a:pt x="726727" y="134045"/>
                </a:cubicBezTo>
                <a:lnTo>
                  <a:pt x="726727" y="43856"/>
                </a:lnTo>
                <a:cubicBezTo>
                  <a:pt x="726727" y="38200"/>
                  <a:pt x="722263" y="31800"/>
                  <a:pt x="713333" y="24657"/>
                </a:cubicBezTo>
                <a:cubicBezTo>
                  <a:pt x="706784" y="19596"/>
                  <a:pt x="700236" y="14388"/>
                  <a:pt x="693688" y="9030"/>
                </a:cubicBezTo>
                <a:cubicBezTo>
                  <a:pt x="692795" y="7839"/>
                  <a:pt x="692571" y="6053"/>
                  <a:pt x="693018" y="3672"/>
                </a:cubicBezTo>
                <a:cubicBezTo>
                  <a:pt x="693464" y="1291"/>
                  <a:pt x="695778" y="100"/>
                  <a:pt x="699959" y="100"/>
                </a:cubicBezTo>
                <a:close/>
              </a:path>
            </a:pathLst>
          </a:custGeom>
          <a:effectLst>
            <a:innerShdw blurRad="520700">
              <a:srgbClr val="839F25">
                <a:alpha val="76000"/>
              </a:srgbClr>
            </a:innerShdw>
          </a:effectLst>
        </p:spPr>
      </p:pic>
    </p:spTree>
    <p:extLst>
      <p:ext uri="{BB962C8B-B14F-4D97-AF65-F5344CB8AC3E}">
        <p14:creationId xmlns:p14="http://schemas.microsoft.com/office/powerpoint/2010/main" val="1092008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771896" y="-1770742"/>
            <a:ext cx="9927772" cy="9428324"/>
          </a:xfrm>
          <a:prstGeom prst="rect">
            <a:avLst/>
          </a:prstGeom>
          <a:gradFill>
            <a:gsLst>
              <a:gs pos="3000">
                <a:srgbClr val="839F25">
                  <a:lumMod val="60000"/>
                </a:srgbClr>
              </a:gs>
              <a:gs pos="27000">
                <a:srgbClr val="4C6F07">
                  <a:lumMod val="75000"/>
                  <a:lumOff val="25000"/>
                </a:srgbClr>
              </a:gs>
              <a:gs pos="83000">
                <a:srgbClr val="385804"/>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6512" l="1418" r="100000"/>
                    </a14:imgEffect>
                    <a14:imgEffect>
                      <a14:saturation sat="400000"/>
                    </a14:imgEffect>
                    <a14:imgEffect>
                      <a14:brightnessContrast bright="-40000" contrast="20000"/>
                    </a14:imgEffect>
                  </a14:imgLayer>
                </a14:imgProps>
              </a:ext>
            </a:extLst>
          </a:blip>
          <a:stretch>
            <a:fillRect/>
          </a:stretch>
        </p:blipFill>
        <p:spPr>
          <a:xfrm>
            <a:off x="2016832" y="415113"/>
            <a:ext cx="7390476" cy="6552381"/>
          </a:xfrm>
          <a:prstGeom prst="rect">
            <a:avLst/>
          </a:prstGeom>
          <a:effectLst>
            <a:glow>
              <a:schemeClr val="tx1">
                <a:alpha val="62000"/>
              </a:schemeClr>
            </a:glow>
            <a:outerShdw blurRad="279400" dist="50800" dir="3000000" algn="ctr" rotWithShape="0">
              <a:schemeClr val="tx1"/>
            </a:outerShdw>
          </a:effectLst>
        </p:spPr>
      </p:pic>
      <p:pic>
        <p:nvPicPr>
          <p:cNvPr id="6" name="Picture 5"/>
          <p:cNvPicPr>
            <a:picLocks noChangeAspect="1"/>
          </p:cNvPicPr>
          <p:nvPr/>
        </p:nvPicPr>
        <p:blipFill>
          <a:blip r:embed="rId5">
            <a:extLst>
              <a:ext uri="{BEBA8EAE-BF5A-486C-A8C5-ECC9F3942E4B}">
                <a14:imgProps xmlns:a14="http://schemas.microsoft.com/office/drawing/2010/main">
                  <a14:imgLayer r:embed="rId4">
                    <a14:imgEffect>
                      <a14:backgroundRemoval t="0" b="96512" l="1418" r="100000"/>
                    </a14:imgEffect>
                    <a14:imgEffect>
                      <a14:colorTemperature colorTemp="5900"/>
                    </a14:imgEffect>
                    <a14:imgEffect>
                      <a14:brightnessContrast contrast="20000"/>
                    </a14:imgEffect>
                  </a14:imgLayer>
                </a14:imgProps>
              </a:ext>
            </a:extLst>
          </a:blip>
          <a:srcRect l="24124" t="27641" r="24557" b="44628"/>
          <a:stretch>
            <a:fillRect/>
          </a:stretch>
        </p:blipFill>
        <p:spPr>
          <a:xfrm>
            <a:off x="3799678" y="2226288"/>
            <a:ext cx="3792736" cy="1816994"/>
          </a:xfrm>
          <a:custGeom>
            <a:avLst/>
            <a:gdLst/>
            <a:ahLst/>
            <a:cxnLst/>
            <a:rect l="l" t="t" r="r" b="b"/>
            <a:pathLst>
              <a:path w="3792736" h="1816994">
                <a:moveTo>
                  <a:pt x="3578870" y="1455341"/>
                </a:moveTo>
                <a:cubicBezTo>
                  <a:pt x="3546127" y="1455341"/>
                  <a:pt x="3517552" y="1466057"/>
                  <a:pt x="3493145" y="1487488"/>
                </a:cubicBezTo>
                <a:cubicBezTo>
                  <a:pt x="3468737" y="1508920"/>
                  <a:pt x="3456533" y="1535411"/>
                  <a:pt x="3456533" y="1566963"/>
                </a:cubicBezTo>
                <a:cubicBezTo>
                  <a:pt x="3456533" y="1600598"/>
                  <a:pt x="3468960" y="1628950"/>
                  <a:pt x="3493814" y="1652018"/>
                </a:cubicBezTo>
                <a:cubicBezTo>
                  <a:pt x="3518669" y="1675086"/>
                  <a:pt x="3548211" y="1686620"/>
                  <a:pt x="3582441" y="1686620"/>
                </a:cubicBezTo>
                <a:cubicBezTo>
                  <a:pt x="3622030" y="1686620"/>
                  <a:pt x="3653804" y="1675384"/>
                  <a:pt x="3677766" y="1652911"/>
                </a:cubicBezTo>
                <a:cubicBezTo>
                  <a:pt x="3701727" y="1630438"/>
                  <a:pt x="3713708" y="1601491"/>
                  <a:pt x="3713708" y="1566070"/>
                </a:cubicBezTo>
                <a:cubicBezTo>
                  <a:pt x="3713708" y="1532434"/>
                  <a:pt x="3701281" y="1505571"/>
                  <a:pt x="3676426" y="1485479"/>
                </a:cubicBezTo>
                <a:cubicBezTo>
                  <a:pt x="3651572" y="1465387"/>
                  <a:pt x="3619053" y="1455341"/>
                  <a:pt x="3578870" y="1455341"/>
                </a:cubicBezTo>
                <a:close/>
                <a:moveTo>
                  <a:pt x="2263527" y="1308895"/>
                </a:moveTo>
                <a:cubicBezTo>
                  <a:pt x="2221259" y="1308895"/>
                  <a:pt x="2186434" y="1326903"/>
                  <a:pt x="2159049" y="1362919"/>
                </a:cubicBezTo>
                <a:cubicBezTo>
                  <a:pt x="2133451" y="1396852"/>
                  <a:pt x="2120652" y="1437184"/>
                  <a:pt x="2120652" y="1483916"/>
                </a:cubicBezTo>
                <a:cubicBezTo>
                  <a:pt x="2120652" y="1511599"/>
                  <a:pt x="2127349" y="1539281"/>
                  <a:pt x="2140743" y="1566963"/>
                </a:cubicBezTo>
                <a:cubicBezTo>
                  <a:pt x="2152054" y="1590477"/>
                  <a:pt x="2166193" y="1610420"/>
                  <a:pt x="2183159" y="1626791"/>
                </a:cubicBezTo>
                <a:cubicBezTo>
                  <a:pt x="2203400" y="1596728"/>
                  <a:pt x="2219176" y="1573362"/>
                  <a:pt x="2230487" y="1556693"/>
                </a:cubicBezTo>
                <a:cubicBezTo>
                  <a:pt x="2248644" y="1529904"/>
                  <a:pt x="2264122" y="1507431"/>
                  <a:pt x="2276921" y="1489274"/>
                </a:cubicBezTo>
                <a:cubicBezTo>
                  <a:pt x="2293292" y="1466057"/>
                  <a:pt x="2309663" y="1442840"/>
                  <a:pt x="2326034" y="1419623"/>
                </a:cubicBezTo>
                <a:cubicBezTo>
                  <a:pt x="2342108" y="1394620"/>
                  <a:pt x="2350145" y="1375570"/>
                  <a:pt x="2350145" y="1362473"/>
                </a:cubicBezTo>
                <a:cubicBezTo>
                  <a:pt x="2350145" y="1344911"/>
                  <a:pt x="2340620" y="1331219"/>
                  <a:pt x="2321570" y="1321396"/>
                </a:cubicBezTo>
                <a:cubicBezTo>
                  <a:pt x="2305496" y="1313062"/>
                  <a:pt x="2286148" y="1308895"/>
                  <a:pt x="2263527" y="1308895"/>
                </a:cubicBezTo>
                <a:close/>
                <a:moveTo>
                  <a:pt x="819447" y="1281659"/>
                </a:moveTo>
                <a:cubicBezTo>
                  <a:pt x="820638" y="1281659"/>
                  <a:pt x="821680" y="1282403"/>
                  <a:pt x="822573" y="1283892"/>
                </a:cubicBezTo>
                <a:cubicBezTo>
                  <a:pt x="823763" y="1285380"/>
                  <a:pt x="823912" y="1287538"/>
                  <a:pt x="823019" y="1290366"/>
                </a:cubicBezTo>
                <a:cubicBezTo>
                  <a:pt x="822126" y="1293193"/>
                  <a:pt x="821085" y="1295202"/>
                  <a:pt x="819894" y="1296393"/>
                </a:cubicBezTo>
                <a:cubicBezTo>
                  <a:pt x="793402" y="1330624"/>
                  <a:pt x="773013" y="1365300"/>
                  <a:pt x="758726" y="1400424"/>
                </a:cubicBezTo>
                <a:cubicBezTo>
                  <a:pt x="741759" y="1441798"/>
                  <a:pt x="733276" y="1483321"/>
                  <a:pt x="733276" y="1524993"/>
                </a:cubicBezTo>
                <a:cubicBezTo>
                  <a:pt x="733276" y="1572618"/>
                  <a:pt x="744215" y="1611760"/>
                  <a:pt x="766093" y="1642418"/>
                </a:cubicBezTo>
                <a:cubicBezTo>
                  <a:pt x="787970" y="1673077"/>
                  <a:pt x="817215" y="1688406"/>
                  <a:pt x="853827" y="1688406"/>
                </a:cubicBezTo>
                <a:cubicBezTo>
                  <a:pt x="878830" y="1688406"/>
                  <a:pt x="903014" y="1680816"/>
                  <a:pt x="926380" y="1665636"/>
                </a:cubicBezTo>
                <a:cubicBezTo>
                  <a:pt x="949746" y="1650455"/>
                  <a:pt x="965745" y="1632149"/>
                  <a:pt x="974377" y="1610718"/>
                </a:cubicBezTo>
                <a:lnTo>
                  <a:pt x="974377" y="1337470"/>
                </a:lnTo>
                <a:cubicBezTo>
                  <a:pt x="974377" y="1332112"/>
                  <a:pt x="970657" y="1326010"/>
                  <a:pt x="963215" y="1319164"/>
                </a:cubicBezTo>
                <a:cubicBezTo>
                  <a:pt x="957262" y="1314401"/>
                  <a:pt x="951458" y="1309490"/>
                  <a:pt x="945802" y="1304430"/>
                </a:cubicBezTo>
                <a:cubicBezTo>
                  <a:pt x="944017" y="1302644"/>
                  <a:pt x="943123" y="1300858"/>
                  <a:pt x="943123" y="1299072"/>
                </a:cubicBezTo>
                <a:cubicBezTo>
                  <a:pt x="943123" y="1295500"/>
                  <a:pt x="946100" y="1293714"/>
                  <a:pt x="952053" y="1293714"/>
                </a:cubicBezTo>
                <a:cubicBezTo>
                  <a:pt x="955327" y="1293714"/>
                  <a:pt x="963959" y="1294161"/>
                  <a:pt x="977949" y="1295054"/>
                </a:cubicBezTo>
                <a:cubicBezTo>
                  <a:pt x="991939" y="1295947"/>
                  <a:pt x="1000273" y="1296393"/>
                  <a:pt x="1002952" y="1296393"/>
                </a:cubicBezTo>
                <a:cubicBezTo>
                  <a:pt x="1015156" y="1296393"/>
                  <a:pt x="1024607" y="1296170"/>
                  <a:pt x="1031304" y="1295723"/>
                </a:cubicBezTo>
                <a:cubicBezTo>
                  <a:pt x="1038001" y="1295277"/>
                  <a:pt x="1045815" y="1294607"/>
                  <a:pt x="1054745" y="1293714"/>
                </a:cubicBezTo>
                <a:cubicBezTo>
                  <a:pt x="1060102" y="1293714"/>
                  <a:pt x="1062781" y="1295649"/>
                  <a:pt x="1062781" y="1299518"/>
                </a:cubicBezTo>
                <a:cubicBezTo>
                  <a:pt x="1062781" y="1301602"/>
                  <a:pt x="1061888" y="1303537"/>
                  <a:pt x="1060102" y="1305323"/>
                </a:cubicBezTo>
                <a:cubicBezTo>
                  <a:pt x="1053256" y="1310681"/>
                  <a:pt x="1047750" y="1315145"/>
                  <a:pt x="1043583" y="1318717"/>
                </a:cubicBezTo>
                <a:cubicBezTo>
                  <a:pt x="1035546" y="1325563"/>
                  <a:pt x="1031527" y="1331814"/>
                  <a:pt x="1031527" y="1337470"/>
                </a:cubicBezTo>
                <a:lnTo>
                  <a:pt x="1031527" y="1600895"/>
                </a:lnTo>
                <a:cubicBezTo>
                  <a:pt x="1031527" y="1625899"/>
                  <a:pt x="1037927" y="1645693"/>
                  <a:pt x="1050726" y="1660278"/>
                </a:cubicBezTo>
                <a:cubicBezTo>
                  <a:pt x="1054893" y="1665040"/>
                  <a:pt x="1064567" y="1672333"/>
                  <a:pt x="1079748" y="1682156"/>
                </a:cubicBezTo>
                <a:cubicBezTo>
                  <a:pt x="1081831" y="1683346"/>
                  <a:pt x="1082873" y="1685281"/>
                  <a:pt x="1082873" y="1687960"/>
                </a:cubicBezTo>
                <a:cubicBezTo>
                  <a:pt x="1082873" y="1689150"/>
                  <a:pt x="1082427" y="1690490"/>
                  <a:pt x="1081534" y="1691978"/>
                </a:cubicBezTo>
                <a:cubicBezTo>
                  <a:pt x="1080938" y="1692871"/>
                  <a:pt x="1077218" y="1695997"/>
                  <a:pt x="1070372" y="1701354"/>
                </a:cubicBezTo>
                <a:cubicBezTo>
                  <a:pt x="1067395" y="1703736"/>
                  <a:pt x="1063972" y="1706861"/>
                  <a:pt x="1060102" y="1710731"/>
                </a:cubicBezTo>
                <a:cubicBezTo>
                  <a:pt x="1056233" y="1714600"/>
                  <a:pt x="1052810" y="1718321"/>
                  <a:pt x="1049833" y="1721893"/>
                </a:cubicBezTo>
                <a:cubicBezTo>
                  <a:pt x="1049238" y="1722786"/>
                  <a:pt x="1047303" y="1725316"/>
                  <a:pt x="1044029" y="1729483"/>
                </a:cubicBezTo>
                <a:cubicBezTo>
                  <a:pt x="1042838" y="1731566"/>
                  <a:pt x="1041350" y="1732608"/>
                  <a:pt x="1039564" y="1732608"/>
                </a:cubicBezTo>
                <a:cubicBezTo>
                  <a:pt x="1037778" y="1732608"/>
                  <a:pt x="1035695" y="1731864"/>
                  <a:pt x="1033313" y="1730376"/>
                </a:cubicBezTo>
                <a:cubicBezTo>
                  <a:pt x="1021705" y="1722934"/>
                  <a:pt x="1010840" y="1713112"/>
                  <a:pt x="1000720" y="1700908"/>
                </a:cubicBezTo>
                <a:cubicBezTo>
                  <a:pt x="986135" y="1683049"/>
                  <a:pt x="978842" y="1664891"/>
                  <a:pt x="978842" y="1646437"/>
                </a:cubicBezTo>
                <a:cubicBezTo>
                  <a:pt x="969020" y="1666975"/>
                  <a:pt x="953542" y="1685579"/>
                  <a:pt x="932408" y="1702247"/>
                </a:cubicBezTo>
                <a:cubicBezTo>
                  <a:pt x="905321" y="1723381"/>
                  <a:pt x="876746" y="1733948"/>
                  <a:pt x="846683" y="1733948"/>
                </a:cubicBezTo>
                <a:cubicBezTo>
                  <a:pt x="792212" y="1733948"/>
                  <a:pt x="750242" y="1715940"/>
                  <a:pt x="720774" y="1679923"/>
                </a:cubicBezTo>
                <a:cubicBezTo>
                  <a:pt x="695176" y="1648669"/>
                  <a:pt x="682377" y="1609230"/>
                  <a:pt x="682377" y="1561605"/>
                </a:cubicBezTo>
                <a:cubicBezTo>
                  <a:pt x="682377" y="1533923"/>
                  <a:pt x="685800" y="1507729"/>
                  <a:pt x="692646" y="1483024"/>
                </a:cubicBezTo>
                <a:cubicBezTo>
                  <a:pt x="698301" y="1462188"/>
                  <a:pt x="706785" y="1440608"/>
                  <a:pt x="718095" y="1418283"/>
                </a:cubicBezTo>
                <a:cubicBezTo>
                  <a:pt x="722263" y="1410247"/>
                  <a:pt x="732681" y="1391643"/>
                  <a:pt x="749349" y="1362473"/>
                </a:cubicBezTo>
                <a:cubicBezTo>
                  <a:pt x="750838" y="1359199"/>
                  <a:pt x="748754" y="1355627"/>
                  <a:pt x="743099" y="1351757"/>
                </a:cubicBezTo>
                <a:cubicBezTo>
                  <a:pt x="739527" y="1349376"/>
                  <a:pt x="732681" y="1346102"/>
                  <a:pt x="722560" y="1341934"/>
                </a:cubicBezTo>
                <a:cubicBezTo>
                  <a:pt x="717202" y="1339256"/>
                  <a:pt x="711845" y="1336577"/>
                  <a:pt x="706487" y="1333898"/>
                </a:cubicBezTo>
                <a:cubicBezTo>
                  <a:pt x="704106" y="1333005"/>
                  <a:pt x="702915" y="1331516"/>
                  <a:pt x="702915" y="1329433"/>
                </a:cubicBezTo>
                <a:cubicBezTo>
                  <a:pt x="702915" y="1327349"/>
                  <a:pt x="705371" y="1325712"/>
                  <a:pt x="710282" y="1324522"/>
                </a:cubicBezTo>
                <a:cubicBezTo>
                  <a:pt x="715193" y="1323331"/>
                  <a:pt x="720328" y="1322140"/>
                  <a:pt x="725686" y="1320950"/>
                </a:cubicBezTo>
                <a:cubicBezTo>
                  <a:pt x="734913" y="1318866"/>
                  <a:pt x="744959" y="1315815"/>
                  <a:pt x="755823" y="1311797"/>
                </a:cubicBezTo>
                <a:cubicBezTo>
                  <a:pt x="766688" y="1307778"/>
                  <a:pt x="776882" y="1303239"/>
                  <a:pt x="786408" y="1298179"/>
                </a:cubicBezTo>
                <a:cubicBezTo>
                  <a:pt x="795933" y="1293119"/>
                  <a:pt x="805309" y="1288059"/>
                  <a:pt x="814536" y="1282999"/>
                </a:cubicBezTo>
                <a:cubicBezTo>
                  <a:pt x="816917" y="1282106"/>
                  <a:pt x="818554" y="1281659"/>
                  <a:pt x="819447" y="1281659"/>
                </a:cubicBezTo>
                <a:close/>
                <a:moveTo>
                  <a:pt x="3536007" y="1279427"/>
                </a:moveTo>
                <a:cubicBezTo>
                  <a:pt x="3569047" y="1279427"/>
                  <a:pt x="3601640" y="1289919"/>
                  <a:pt x="3633787" y="1310904"/>
                </a:cubicBezTo>
                <a:cubicBezTo>
                  <a:pt x="3665934" y="1331889"/>
                  <a:pt x="3691979" y="1360389"/>
                  <a:pt x="3711922" y="1396406"/>
                </a:cubicBezTo>
                <a:cubicBezTo>
                  <a:pt x="3725912" y="1421706"/>
                  <a:pt x="3737074" y="1453109"/>
                  <a:pt x="3745408" y="1490614"/>
                </a:cubicBezTo>
                <a:cubicBezTo>
                  <a:pt x="3750766" y="1514426"/>
                  <a:pt x="3755826" y="1547094"/>
                  <a:pt x="3760589" y="1588617"/>
                </a:cubicBezTo>
                <a:cubicBezTo>
                  <a:pt x="3765351" y="1630140"/>
                  <a:pt x="3769370" y="1658641"/>
                  <a:pt x="3772644" y="1674119"/>
                </a:cubicBezTo>
                <a:cubicBezTo>
                  <a:pt x="3774132" y="1681858"/>
                  <a:pt x="3776960" y="1689299"/>
                  <a:pt x="3781127" y="1696443"/>
                </a:cubicBezTo>
                <a:cubicBezTo>
                  <a:pt x="3785592" y="1702991"/>
                  <a:pt x="3788420" y="1707159"/>
                  <a:pt x="3789610" y="1708945"/>
                </a:cubicBezTo>
                <a:cubicBezTo>
                  <a:pt x="3791694" y="1712219"/>
                  <a:pt x="3792736" y="1714600"/>
                  <a:pt x="3792736" y="1716088"/>
                </a:cubicBezTo>
                <a:cubicBezTo>
                  <a:pt x="3792736" y="1719065"/>
                  <a:pt x="3790503" y="1720553"/>
                  <a:pt x="3786038" y="1720553"/>
                </a:cubicBezTo>
                <a:cubicBezTo>
                  <a:pt x="3784848" y="1720553"/>
                  <a:pt x="3779936" y="1720107"/>
                  <a:pt x="3771304" y="1719214"/>
                </a:cubicBezTo>
                <a:cubicBezTo>
                  <a:pt x="3762672" y="1718321"/>
                  <a:pt x="3754487" y="1717874"/>
                  <a:pt x="3746748" y="1717874"/>
                </a:cubicBezTo>
                <a:cubicBezTo>
                  <a:pt x="3741390" y="1717874"/>
                  <a:pt x="3735437" y="1718321"/>
                  <a:pt x="3728888" y="1719214"/>
                </a:cubicBezTo>
                <a:cubicBezTo>
                  <a:pt x="3722340" y="1720107"/>
                  <a:pt x="3718470" y="1720553"/>
                  <a:pt x="3717280" y="1720553"/>
                </a:cubicBezTo>
                <a:cubicBezTo>
                  <a:pt x="3710434" y="1720553"/>
                  <a:pt x="3707011" y="1718916"/>
                  <a:pt x="3707011" y="1715642"/>
                </a:cubicBezTo>
                <a:cubicBezTo>
                  <a:pt x="3707011" y="1714451"/>
                  <a:pt x="3707755" y="1712814"/>
                  <a:pt x="3709243" y="1710731"/>
                </a:cubicBezTo>
                <a:cubicBezTo>
                  <a:pt x="3711922" y="1706861"/>
                  <a:pt x="3714080" y="1702768"/>
                  <a:pt x="3715717" y="1698452"/>
                </a:cubicBezTo>
                <a:cubicBezTo>
                  <a:pt x="3717354" y="1694136"/>
                  <a:pt x="3718173" y="1689299"/>
                  <a:pt x="3718173" y="1683941"/>
                </a:cubicBezTo>
                <a:lnTo>
                  <a:pt x="3715494" y="1641079"/>
                </a:lnTo>
                <a:cubicBezTo>
                  <a:pt x="3703885" y="1665487"/>
                  <a:pt x="3684686" y="1686769"/>
                  <a:pt x="3657897" y="1704926"/>
                </a:cubicBezTo>
                <a:cubicBezTo>
                  <a:pt x="3628132" y="1724869"/>
                  <a:pt x="3597027" y="1734841"/>
                  <a:pt x="3564582" y="1734841"/>
                </a:cubicBezTo>
                <a:cubicBezTo>
                  <a:pt x="3518743" y="1734841"/>
                  <a:pt x="3480048" y="1721297"/>
                  <a:pt x="3448496" y="1694211"/>
                </a:cubicBezTo>
                <a:cubicBezTo>
                  <a:pt x="3415159" y="1665636"/>
                  <a:pt x="3398490" y="1628577"/>
                  <a:pt x="3398490" y="1583036"/>
                </a:cubicBezTo>
                <a:cubicBezTo>
                  <a:pt x="3398490" y="1537197"/>
                  <a:pt x="3416647" y="1498799"/>
                  <a:pt x="3452961" y="1467843"/>
                </a:cubicBezTo>
                <a:cubicBezTo>
                  <a:pt x="3487787" y="1438077"/>
                  <a:pt x="3529459" y="1423195"/>
                  <a:pt x="3577977" y="1423195"/>
                </a:cubicBezTo>
                <a:cubicBezTo>
                  <a:pt x="3601491" y="1423195"/>
                  <a:pt x="3624039" y="1427808"/>
                  <a:pt x="3645619" y="1437036"/>
                </a:cubicBezTo>
                <a:cubicBezTo>
                  <a:pt x="3667199" y="1446263"/>
                  <a:pt x="3683645" y="1457425"/>
                  <a:pt x="3694955" y="1470522"/>
                </a:cubicBezTo>
                <a:cubicBezTo>
                  <a:pt x="3694955" y="1457425"/>
                  <a:pt x="3687365" y="1437929"/>
                  <a:pt x="3672185" y="1412033"/>
                </a:cubicBezTo>
                <a:cubicBezTo>
                  <a:pt x="3654325" y="1381374"/>
                  <a:pt x="3633341" y="1356222"/>
                  <a:pt x="3609230" y="1336577"/>
                </a:cubicBezTo>
                <a:cubicBezTo>
                  <a:pt x="3578870" y="1311574"/>
                  <a:pt x="3547616" y="1299072"/>
                  <a:pt x="3515469" y="1299072"/>
                </a:cubicBezTo>
                <a:cubicBezTo>
                  <a:pt x="3495526" y="1299072"/>
                  <a:pt x="3478411" y="1303239"/>
                  <a:pt x="3464123" y="1311574"/>
                </a:cubicBezTo>
                <a:cubicBezTo>
                  <a:pt x="3447752" y="1321099"/>
                  <a:pt x="3439566" y="1334195"/>
                  <a:pt x="3439566" y="1350864"/>
                </a:cubicBezTo>
                <a:cubicBezTo>
                  <a:pt x="3439566" y="1360389"/>
                  <a:pt x="3442022" y="1368277"/>
                  <a:pt x="3446933" y="1374528"/>
                </a:cubicBezTo>
                <a:cubicBezTo>
                  <a:pt x="3451845" y="1380779"/>
                  <a:pt x="3458616" y="1383904"/>
                  <a:pt x="3467248" y="1383904"/>
                </a:cubicBezTo>
                <a:cubicBezTo>
                  <a:pt x="3473202" y="1383904"/>
                  <a:pt x="3478411" y="1381969"/>
                  <a:pt x="3482875" y="1378100"/>
                </a:cubicBezTo>
                <a:cubicBezTo>
                  <a:pt x="3487340" y="1374230"/>
                  <a:pt x="3489573" y="1369616"/>
                  <a:pt x="3489573" y="1364259"/>
                </a:cubicBezTo>
                <a:cubicBezTo>
                  <a:pt x="3489573" y="1360389"/>
                  <a:pt x="3489052" y="1356594"/>
                  <a:pt x="3488010" y="1352873"/>
                </a:cubicBezTo>
                <a:cubicBezTo>
                  <a:pt x="3486968" y="1349153"/>
                  <a:pt x="3486001" y="1345804"/>
                  <a:pt x="3485108" y="1342827"/>
                </a:cubicBezTo>
                <a:cubicBezTo>
                  <a:pt x="3484215" y="1340744"/>
                  <a:pt x="3484364" y="1339404"/>
                  <a:pt x="3485554" y="1338809"/>
                </a:cubicBezTo>
                <a:cubicBezTo>
                  <a:pt x="3486150" y="1338511"/>
                  <a:pt x="3488084" y="1338363"/>
                  <a:pt x="3491359" y="1338363"/>
                </a:cubicBezTo>
                <a:cubicBezTo>
                  <a:pt x="3499693" y="1339256"/>
                  <a:pt x="3507283" y="1343125"/>
                  <a:pt x="3514129" y="1349971"/>
                </a:cubicBezTo>
                <a:cubicBezTo>
                  <a:pt x="3520975" y="1356817"/>
                  <a:pt x="3524398" y="1364556"/>
                  <a:pt x="3524398" y="1373188"/>
                </a:cubicBezTo>
                <a:cubicBezTo>
                  <a:pt x="3524398" y="1387178"/>
                  <a:pt x="3518817" y="1398861"/>
                  <a:pt x="3507655" y="1408237"/>
                </a:cubicBezTo>
                <a:cubicBezTo>
                  <a:pt x="3496493" y="1417614"/>
                  <a:pt x="3483620" y="1422302"/>
                  <a:pt x="3469034" y="1422302"/>
                </a:cubicBezTo>
                <a:cubicBezTo>
                  <a:pt x="3451770" y="1422302"/>
                  <a:pt x="3437483" y="1416497"/>
                  <a:pt x="3426172" y="1404889"/>
                </a:cubicBezTo>
                <a:cubicBezTo>
                  <a:pt x="3414861" y="1393280"/>
                  <a:pt x="3409205" y="1377653"/>
                  <a:pt x="3409205" y="1358008"/>
                </a:cubicBezTo>
                <a:cubicBezTo>
                  <a:pt x="3409205" y="1332409"/>
                  <a:pt x="3422749" y="1312466"/>
                  <a:pt x="3449836" y="1298179"/>
                </a:cubicBezTo>
                <a:cubicBezTo>
                  <a:pt x="3473648" y="1285678"/>
                  <a:pt x="3502372" y="1279427"/>
                  <a:pt x="3536007" y="1279427"/>
                </a:cubicBezTo>
                <a:close/>
                <a:moveTo>
                  <a:pt x="2754957" y="1279427"/>
                </a:moveTo>
                <a:cubicBezTo>
                  <a:pt x="2781448" y="1279427"/>
                  <a:pt x="2802210" y="1285752"/>
                  <a:pt x="2817242" y="1298402"/>
                </a:cubicBezTo>
                <a:cubicBezTo>
                  <a:pt x="2832273" y="1311053"/>
                  <a:pt x="2839789" y="1326456"/>
                  <a:pt x="2839789" y="1344613"/>
                </a:cubicBezTo>
                <a:cubicBezTo>
                  <a:pt x="2839789" y="1361877"/>
                  <a:pt x="2835175" y="1375867"/>
                  <a:pt x="2825948" y="1386583"/>
                </a:cubicBezTo>
                <a:cubicBezTo>
                  <a:pt x="2816721" y="1397299"/>
                  <a:pt x="2804368" y="1402656"/>
                  <a:pt x="2788890" y="1402656"/>
                </a:cubicBezTo>
                <a:cubicBezTo>
                  <a:pt x="2777877" y="1402656"/>
                  <a:pt x="2768426" y="1401168"/>
                  <a:pt x="2760538" y="1398191"/>
                </a:cubicBezTo>
                <a:cubicBezTo>
                  <a:pt x="2752650" y="1395215"/>
                  <a:pt x="2747516" y="1391048"/>
                  <a:pt x="2745134" y="1385690"/>
                </a:cubicBezTo>
                <a:cubicBezTo>
                  <a:pt x="2744241" y="1384499"/>
                  <a:pt x="2744093" y="1383160"/>
                  <a:pt x="2744688" y="1381672"/>
                </a:cubicBezTo>
                <a:cubicBezTo>
                  <a:pt x="2745283" y="1380183"/>
                  <a:pt x="2746623" y="1379439"/>
                  <a:pt x="2748706" y="1379439"/>
                </a:cubicBezTo>
                <a:cubicBezTo>
                  <a:pt x="2754064" y="1379439"/>
                  <a:pt x="2759050" y="1378695"/>
                  <a:pt x="2763663" y="1377207"/>
                </a:cubicBezTo>
                <a:cubicBezTo>
                  <a:pt x="2768277" y="1375718"/>
                  <a:pt x="2772370" y="1373040"/>
                  <a:pt x="2775942" y="1369170"/>
                </a:cubicBezTo>
                <a:cubicBezTo>
                  <a:pt x="2781002" y="1363515"/>
                  <a:pt x="2783532" y="1356520"/>
                  <a:pt x="2783532" y="1348185"/>
                </a:cubicBezTo>
                <a:cubicBezTo>
                  <a:pt x="2783532" y="1338363"/>
                  <a:pt x="2779662" y="1330475"/>
                  <a:pt x="2771923" y="1324522"/>
                </a:cubicBezTo>
                <a:cubicBezTo>
                  <a:pt x="2762994" y="1317675"/>
                  <a:pt x="2750195" y="1314252"/>
                  <a:pt x="2733526" y="1314252"/>
                </a:cubicBezTo>
                <a:cubicBezTo>
                  <a:pt x="2712392" y="1314252"/>
                  <a:pt x="2691556" y="1323617"/>
                  <a:pt x="2671018" y="1342346"/>
                </a:cubicBezTo>
                <a:cubicBezTo>
                  <a:pt x="2652861" y="1358996"/>
                  <a:pt x="2638871" y="1379065"/>
                  <a:pt x="2629048" y="1402552"/>
                </a:cubicBezTo>
                <a:lnTo>
                  <a:pt x="2629048" y="1676372"/>
                </a:lnTo>
                <a:cubicBezTo>
                  <a:pt x="2629048" y="1681721"/>
                  <a:pt x="2632323" y="1687220"/>
                  <a:pt x="2638871" y="1692871"/>
                </a:cubicBezTo>
                <a:cubicBezTo>
                  <a:pt x="2644527" y="1697713"/>
                  <a:pt x="2650182" y="1702403"/>
                  <a:pt x="2655837" y="1706942"/>
                </a:cubicBezTo>
                <a:cubicBezTo>
                  <a:pt x="2658814" y="1709965"/>
                  <a:pt x="2660302" y="1712686"/>
                  <a:pt x="2660302" y="1715105"/>
                </a:cubicBezTo>
                <a:cubicBezTo>
                  <a:pt x="2660302" y="1718737"/>
                  <a:pt x="2657028" y="1720553"/>
                  <a:pt x="2650480" y="1720553"/>
                </a:cubicBezTo>
                <a:cubicBezTo>
                  <a:pt x="2645122" y="1720553"/>
                  <a:pt x="2640657" y="1720404"/>
                  <a:pt x="2637085" y="1720107"/>
                </a:cubicBezTo>
                <a:cubicBezTo>
                  <a:pt x="2618630" y="1718618"/>
                  <a:pt x="2606427" y="1717874"/>
                  <a:pt x="2600473" y="1717874"/>
                </a:cubicBezTo>
                <a:cubicBezTo>
                  <a:pt x="2589162" y="1717874"/>
                  <a:pt x="2580158" y="1718172"/>
                  <a:pt x="2573461" y="1718767"/>
                </a:cubicBezTo>
                <a:cubicBezTo>
                  <a:pt x="2566764" y="1719363"/>
                  <a:pt x="2559099" y="1719958"/>
                  <a:pt x="2550467" y="1720553"/>
                </a:cubicBezTo>
                <a:cubicBezTo>
                  <a:pt x="2543919" y="1720553"/>
                  <a:pt x="2540645" y="1718886"/>
                  <a:pt x="2540645" y="1715551"/>
                </a:cubicBezTo>
                <a:cubicBezTo>
                  <a:pt x="2540645" y="1712821"/>
                  <a:pt x="2542430" y="1709638"/>
                  <a:pt x="2546002" y="1706001"/>
                </a:cubicBezTo>
                <a:cubicBezTo>
                  <a:pt x="2551360" y="1701452"/>
                  <a:pt x="2555378" y="1698117"/>
                  <a:pt x="2558057" y="1695997"/>
                </a:cubicBezTo>
                <a:cubicBezTo>
                  <a:pt x="2567285" y="1688564"/>
                  <a:pt x="2571898" y="1682023"/>
                  <a:pt x="2571898" y="1676372"/>
                </a:cubicBezTo>
                <a:lnTo>
                  <a:pt x="2571898" y="1412339"/>
                </a:lnTo>
                <a:cubicBezTo>
                  <a:pt x="2571898" y="1391824"/>
                  <a:pt x="2566392" y="1374877"/>
                  <a:pt x="2555378" y="1361496"/>
                </a:cubicBezTo>
                <a:cubicBezTo>
                  <a:pt x="2547937" y="1352576"/>
                  <a:pt x="2532012" y="1342762"/>
                  <a:pt x="2507605" y="1332056"/>
                </a:cubicBezTo>
                <a:cubicBezTo>
                  <a:pt x="2506414" y="1331763"/>
                  <a:pt x="2505819" y="1330872"/>
                  <a:pt x="2505819" y="1329384"/>
                </a:cubicBezTo>
                <a:cubicBezTo>
                  <a:pt x="2505819" y="1327598"/>
                  <a:pt x="2506414" y="1326112"/>
                  <a:pt x="2507605" y="1324926"/>
                </a:cubicBezTo>
                <a:lnTo>
                  <a:pt x="2528143" y="1305302"/>
                </a:lnTo>
                <a:cubicBezTo>
                  <a:pt x="2532012" y="1301437"/>
                  <a:pt x="2535436" y="1297719"/>
                  <a:pt x="2538412" y="1294147"/>
                </a:cubicBezTo>
                <a:cubicBezTo>
                  <a:pt x="2539305" y="1293258"/>
                  <a:pt x="2541240" y="1290733"/>
                  <a:pt x="2544216" y="1286571"/>
                </a:cubicBezTo>
                <a:cubicBezTo>
                  <a:pt x="2546002" y="1284487"/>
                  <a:pt x="2547937" y="1283445"/>
                  <a:pt x="2550021" y="1283445"/>
                </a:cubicBezTo>
                <a:cubicBezTo>
                  <a:pt x="2551211" y="1283445"/>
                  <a:pt x="2552551" y="1283892"/>
                  <a:pt x="2554039" y="1284785"/>
                </a:cubicBezTo>
                <a:cubicBezTo>
                  <a:pt x="2570708" y="1296393"/>
                  <a:pt x="2583061" y="1306365"/>
                  <a:pt x="2591097" y="1314699"/>
                </a:cubicBezTo>
                <a:cubicBezTo>
                  <a:pt x="2608957" y="1332856"/>
                  <a:pt x="2619226" y="1351460"/>
                  <a:pt x="2621905" y="1370509"/>
                </a:cubicBezTo>
                <a:cubicBezTo>
                  <a:pt x="2632918" y="1345804"/>
                  <a:pt x="2649289" y="1325117"/>
                  <a:pt x="2671018" y="1308448"/>
                </a:cubicBezTo>
                <a:cubicBezTo>
                  <a:pt x="2696319" y="1289101"/>
                  <a:pt x="2724298" y="1279427"/>
                  <a:pt x="2754957" y="1279427"/>
                </a:cubicBezTo>
                <a:close/>
                <a:moveTo>
                  <a:pt x="2289423" y="1279427"/>
                </a:moveTo>
                <a:cubicBezTo>
                  <a:pt x="2313533" y="1279427"/>
                  <a:pt x="2338238" y="1285231"/>
                  <a:pt x="2363539" y="1296840"/>
                </a:cubicBezTo>
                <a:cubicBezTo>
                  <a:pt x="2377529" y="1303686"/>
                  <a:pt x="2391519" y="1310383"/>
                  <a:pt x="2405509" y="1316931"/>
                </a:cubicBezTo>
                <a:cubicBezTo>
                  <a:pt x="2408187" y="1318122"/>
                  <a:pt x="2412057" y="1319015"/>
                  <a:pt x="2417117" y="1319610"/>
                </a:cubicBezTo>
                <a:cubicBezTo>
                  <a:pt x="2422177" y="1320206"/>
                  <a:pt x="2427237" y="1320503"/>
                  <a:pt x="2432298" y="1320503"/>
                </a:cubicBezTo>
                <a:lnTo>
                  <a:pt x="2445692" y="1319610"/>
                </a:lnTo>
                <a:cubicBezTo>
                  <a:pt x="2448966" y="1319610"/>
                  <a:pt x="2450603" y="1320950"/>
                  <a:pt x="2450603" y="1323629"/>
                </a:cubicBezTo>
                <a:cubicBezTo>
                  <a:pt x="2450603" y="1325712"/>
                  <a:pt x="2449562" y="1327349"/>
                  <a:pt x="2447478" y="1328540"/>
                </a:cubicBezTo>
                <a:cubicBezTo>
                  <a:pt x="2442716" y="1331516"/>
                  <a:pt x="2437507" y="1335535"/>
                  <a:pt x="2431851" y="1340595"/>
                </a:cubicBezTo>
                <a:cubicBezTo>
                  <a:pt x="2424112" y="1347144"/>
                  <a:pt x="2417415" y="1353841"/>
                  <a:pt x="2411759" y="1360687"/>
                </a:cubicBezTo>
                <a:cubicBezTo>
                  <a:pt x="2382887" y="1392834"/>
                  <a:pt x="2349400" y="1434952"/>
                  <a:pt x="2311300" y="1487042"/>
                </a:cubicBezTo>
                <a:cubicBezTo>
                  <a:pt x="2273200" y="1539132"/>
                  <a:pt x="2237333" y="1591370"/>
                  <a:pt x="2203698" y="1643758"/>
                </a:cubicBezTo>
                <a:cubicBezTo>
                  <a:pt x="2221259" y="1656259"/>
                  <a:pt x="2239119" y="1665933"/>
                  <a:pt x="2257276" y="1672779"/>
                </a:cubicBezTo>
                <a:cubicBezTo>
                  <a:pt x="2278707" y="1680816"/>
                  <a:pt x="2301031" y="1684834"/>
                  <a:pt x="2324248" y="1684834"/>
                </a:cubicBezTo>
                <a:cubicBezTo>
                  <a:pt x="2356395" y="1684834"/>
                  <a:pt x="2382887" y="1678733"/>
                  <a:pt x="2403723" y="1666529"/>
                </a:cubicBezTo>
                <a:cubicBezTo>
                  <a:pt x="2418903" y="1657599"/>
                  <a:pt x="2435870" y="1641674"/>
                  <a:pt x="2454622" y="1618755"/>
                </a:cubicBezTo>
                <a:cubicBezTo>
                  <a:pt x="2456408" y="1616076"/>
                  <a:pt x="2458491" y="1613174"/>
                  <a:pt x="2460873" y="1610048"/>
                </a:cubicBezTo>
                <a:cubicBezTo>
                  <a:pt x="2463254" y="1606923"/>
                  <a:pt x="2465933" y="1605658"/>
                  <a:pt x="2468909" y="1606253"/>
                </a:cubicBezTo>
                <a:cubicBezTo>
                  <a:pt x="2472779" y="1607146"/>
                  <a:pt x="2474714" y="1609974"/>
                  <a:pt x="2474714" y="1614736"/>
                </a:cubicBezTo>
                <a:cubicBezTo>
                  <a:pt x="2474714" y="1618308"/>
                  <a:pt x="2473970" y="1622029"/>
                  <a:pt x="2472481" y="1625899"/>
                </a:cubicBezTo>
                <a:cubicBezTo>
                  <a:pt x="2464742" y="1651199"/>
                  <a:pt x="2446139" y="1674863"/>
                  <a:pt x="2416671" y="1696890"/>
                </a:cubicBezTo>
                <a:cubicBezTo>
                  <a:pt x="2382143" y="1722786"/>
                  <a:pt x="2344489" y="1735734"/>
                  <a:pt x="2303710" y="1735734"/>
                </a:cubicBezTo>
                <a:cubicBezTo>
                  <a:pt x="2277516" y="1735734"/>
                  <a:pt x="2254299" y="1732906"/>
                  <a:pt x="2234059" y="1727250"/>
                </a:cubicBezTo>
                <a:cubicBezTo>
                  <a:pt x="2210841" y="1720702"/>
                  <a:pt x="2188815" y="1709540"/>
                  <a:pt x="2167979" y="1693764"/>
                </a:cubicBezTo>
                <a:cubicBezTo>
                  <a:pt x="2159645" y="1704182"/>
                  <a:pt x="2152054" y="1715493"/>
                  <a:pt x="2145208" y="1727697"/>
                </a:cubicBezTo>
                <a:cubicBezTo>
                  <a:pt x="2136576" y="1742877"/>
                  <a:pt x="2132260" y="1753891"/>
                  <a:pt x="2132260" y="1760737"/>
                </a:cubicBezTo>
                <a:cubicBezTo>
                  <a:pt x="2132260" y="1769071"/>
                  <a:pt x="2134493" y="1774875"/>
                  <a:pt x="2138957" y="1778150"/>
                </a:cubicBezTo>
                <a:cubicBezTo>
                  <a:pt x="2141934" y="1780233"/>
                  <a:pt x="2146845" y="1781275"/>
                  <a:pt x="2153691" y="1781275"/>
                </a:cubicBezTo>
                <a:cubicBezTo>
                  <a:pt x="2155775" y="1781275"/>
                  <a:pt x="2157859" y="1780977"/>
                  <a:pt x="2159942" y="1780382"/>
                </a:cubicBezTo>
                <a:cubicBezTo>
                  <a:pt x="2161728" y="1779787"/>
                  <a:pt x="2163514" y="1779191"/>
                  <a:pt x="2165300" y="1778596"/>
                </a:cubicBezTo>
                <a:cubicBezTo>
                  <a:pt x="2166491" y="1778001"/>
                  <a:pt x="2167532" y="1778001"/>
                  <a:pt x="2168425" y="1778596"/>
                </a:cubicBezTo>
                <a:cubicBezTo>
                  <a:pt x="2170509" y="1779787"/>
                  <a:pt x="2170955" y="1782168"/>
                  <a:pt x="2169765" y="1785740"/>
                </a:cubicBezTo>
                <a:cubicBezTo>
                  <a:pt x="2167979" y="1792884"/>
                  <a:pt x="2164407" y="1799432"/>
                  <a:pt x="2159049" y="1805385"/>
                </a:cubicBezTo>
                <a:cubicBezTo>
                  <a:pt x="2151905" y="1813124"/>
                  <a:pt x="2143571" y="1816994"/>
                  <a:pt x="2134046" y="1816994"/>
                </a:cubicBezTo>
                <a:cubicBezTo>
                  <a:pt x="2123926" y="1816994"/>
                  <a:pt x="2115591" y="1813273"/>
                  <a:pt x="2109043" y="1805832"/>
                </a:cubicBezTo>
                <a:cubicBezTo>
                  <a:pt x="2102495" y="1798390"/>
                  <a:pt x="2099220" y="1788716"/>
                  <a:pt x="2099220" y="1776810"/>
                </a:cubicBezTo>
                <a:cubicBezTo>
                  <a:pt x="2099220" y="1767285"/>
                  <a:pt x="2102495" y="1755677"/>
                  <a:pt x="2109043" y="1741984"/>
                </a:cubicBezTo>
                <a:cubicBezTo>
                  <a:pt x="2110829" y="1738115"/>
                  <a:pt x="2123628" y="1716981"/>
                  <a:pt x="2147441" y="1678584"/>
                </a:cubicBezTo>
                <a:cubicBezTo>
                  <a:pt x="2125414" y="1655962"/>
                  <a:pt x="2108448" y="1631405"/>
                  <a:pt x="2096541" y="1604914"/>
                </a:cubicBezTo>
                <a:cubicBezTo>
                  <a:pt x="2083445" y="1575446"/>
                  <a:pt x="2076896" y="1543745"/>
                  <a:pt x="2076896" y="1509813"/>
                </a:cubicBezTo>
                <a:cubicBezTo>
                  <a:pt x="2076896" y="1447305"/>
                  <a:pt x="2097211" y="1393280"/>
                  <a:pt x="2137841" y="1347739"/>
                </a:cubicBezTo>
                <a:cubicBezTo>
                  <a:pt x="2178471" y="1302197"/>
                  <a:pt x="2228998" y="1279427"/>
                  <a:pt x="2289423" y="1279427"/>
                </a:cubicBezTo>
                <a:close/>
                <a:moveTo>
                  <a:pt x="1811387" y="1279427"/>
                </a:moveTo>
                <a:cubicBezTo>
                  <a:pt x="1847701" y="1279427"/>
                  <a:pt x="1877020" y="1284040"/>
                  <a:pt x="1899344" y="1293268"/>
                </a:cubicBezTo>
                <a:cubicBezTo>
                  <a:pt x="1928812" y="1305472"/>
                  <a:pt x="1943546" y="1324373"/>
                  <a:pt x="1943546" y="1349971"/>
                </a:cubicBezTo>
                <a:cubicBezTo>
                  <a:pt x="1943546" y="1366342"/>
                  <a:pt x="1935658" y="1379886"/>
                  <a:pt x="1919882" y="1390601"/>
                </a:cubicBezTo>
                <a:cubicBezTo>
                  <a:pt x="1905297" y="1400424"/>
                  <a:pt x="1888480" y="1405335"/>
                  <a:pt x="1869430" y="1405335"/>
                </a:cubicBezTo>
                <a:cubicBezTo>
                  <a:pt x="1851273" y="1405335"/>
                  <a:pt x="1836092" y="1401912"/>
                  <a:pt x="1823888" y="1395066"/>
                </a:cubicBezTo>
                <a:cubicBezTo>
                  <a:pt x="1809006" y="1386732"/>
                  <a:pt x="1801564" y="1374825"/>
                  <a:pt x="1801564" y="1359347"/>
                </a:cubicBezTo>
                <a:cubicBezTo>
                  <a:pt x="1801564" y="1351311"/>
                  <a:pt x="1804317" y="1344241"/>
                  <a:pt x="1809824" y="1338139"/>
                </a:cubicBezTo>
                <a:cubicBezTo>
                  <a:pt x="1815331" y="1332037"/>
                  <a:pt x="1821507" y="1327945"/>
                  <a:pt x="1828353" y="1325861"/>
                </a:cubicBezTo>
                <a:cubicBezTo>
                  <a:pt x="1831330" y="1325266"/>
                  <a:pt x="1832967" y="1324968"/>
                  <a:pt x="1833264" y="1324968"/>
                </a:cubicBezTo>
                <a:cubicBezTo>
                  <a:pt x="1835348" y="1324968"/>
                  <a:pt x="1836390" y="1326456"/>
                  <a:pt x="1836390" y="1329433"/>
                </a:cubicBezTo>
                <a:lnTo>
                  <a:pt x="1835497" y="1338363"/>
                </a:lnTo>
                <a:cubicBezTo>
                  <a:pt x="1835497" y="1344911"/>
                  <a:pt x="1837581" y="1350269"/>
                  <a:pt x="1841748" y="1354436"/>
                </a:cubicBezTo>
                <a:cubicBezTo>
                  <a:pt x="1847106" y="1359794"/>
                  <a:pt x="1855738" y="1362473"/>
                  <a:pt x="1867644" y="1362473"/>
                </a:cubicBezTo>
                <a:cubicBezTo>
                  <a:pt x="1875383" y="1362473"/>
                  <a:pt x="1882080" y="1359794"/>
                  <a:pt x="1887736" y="1354436"/>
                </a:cubicBezTo>
                <a:cubicBezTo>
                  <a:pt x="1893391" y="1349078"/>
                  <a:pt x="1896219" y="1342827"/>
                  <a:pt x="1896219" y="1335684"/>
                </a:cubicBezTo>
                <a:cubicBezTo>
                  <a:pt x="1896219" y="1322289"/>
                  <a:pt x="1886545" y="1312764"/>
                  <a:pt x="1867197" y="1307109"/>
                </a:cubicBezTo>
                <a:cubicBezTo>
                  <a:pt x="1852910" y="1302941"/>
                  <a:pt x="1834306" y="1300858"/>
                  <a:pt x="1811387" y="1300858"/>
                </a:cubicBezTo>
                <a:cubicBezTo>
                  <a:pt x="1782812" y="1300858"/>
                  <a:pt x="1757064" y="1307258"/>
                  <a:pt x="1734145" y="1320057"/>
                </a:cubicBezTo>
                <a:cubicBezTo>
                  <a:pt x="1708844" y="1334344"/>
                  <a:pt x="1696194" y="1352055"/>
                  <a:pt x="1696194" y="1373188"/>
                </a:cubicBezTo>
                <a:cubicBezTo>
                  <a:pt x="1696194" y="1392238"/>
                  <a:pt x="1704528" y="1407121"/>
                  <a:pt x="1721197" y="1417837"/>
                </a:cubicBezTo>
                <a:cubicBezTo>
                  <a:pt x="1731615" y="1424683"/>
                  <a:pt x="1764952" y="1434506"/>
                  <a:pt x="1821209" y="1447305"/>
                </a:cubicBezTo>
                <a:cubicBezTo>
                  <a:pt x="1856035" y="1455341"/>
                  <a:pt x="1882824" y="1463081"/>
                  <a:pt x="1901577" y="1470522"/>
                </a:cubicBezTo>
                <a:cubicBezTo>
                  <a:pt x="1927770" y="1480940"/>
                  <a:pt x="1947416" y="1493739"/>
                  <a:pt x="1960513" y="1508920"/>
                </a:cubicBezTo>
                <a:cubicBezTo>
                  <a:pt x="1975991" y="1526779"/>
                  <a:pt x="1983730" y="1549401"/>
                  <a:pt x="1983730" y="1576785"/>
                </a:cubicBezTo>
                <a:cubicBezTo>
                  <a:pt x="1983730" y="1623815"/>
                  <a:pt x="1963340" y="1662361"/>
                  <a:pt x="1922561" y="1692425"/>
                </a:cubicBezTo>
                <a:cubicBezTo>
                  <a:pt x="1884461" y="1720702"/>
                  <a:pt x="1839069" y="1734841"/>
                  <a:pt x="1786384" y="1734841"/>
                </a:cubicBezTo>
                <a:cubicBezTo>
                  <a:pt x="1741735" y="1734841"/>
                  <a:pt x="1704677" y="1727548"/>
                  <a:pt x="1675209" y="1712963"/>
                </a:cubicBezTo>
                <a:cubicBezTo>
                  <a:pt x="1639193" y="1695104"/>
                  <a:pt x="1621184" y="1668761"/>
                  <a:pt x="1621184" y="1633935"/>
                </a:cubicBezTo>
                <a:cubicBezTo>
                  <a:pt x="1621184" y="1607444"/>
                  <a:pt x="1630933" y="1585045"/>
                  <a:pt x="1650429" y="1566739"/>
                </a:cubicBezTo>
                <a:cubicBezTo>
                  <a:pt x="1669926" y="1548433"/>
                  <a:pt x="1693217" y="1539281"/>
                  <a:pt x="1720304" y="1539281"/>
                </a:cubicBezTo>
                <a:cubicBezTo>
                  <a:pt x="1748284" y="1539281"/>
                  <a:pt x="1771054" y="1544341"/>
                  <a:pt x="1788616" y="1554461"/>
                </a:cubicBezTo>
                <a:cubicBezTo>
                  <a:pt x="1808559" y="1566070"/>
                  <a:pt x="1818531" y="1582441"/>
                  <a:pt x="1818531" y="1603574"/>
                </a:cubicBezTo>
                <a:cubicBezTo>
                  <a:pt x="1818531" y="1616969"/>
                  <a:pt x="1813694" y="1628652"/>
                  <a:pt x="1804020" y="1638623"/>
                </a:cubicBezTo>
                <a:cubicBezTo>
                  <a:pt x="1794346" y="1648595"/>
                  <a:pt x="1782812" y="1653581"/>
                  <a:pt x="1769417" y="1653581"/>
                </a:cubicBezTo>
                <a:cubicBezTo>
                  <a:pt x="1756618" y="1653581"/>
                  <a:pt x="1747391" y="1651199"/>
                  <a:pt x="1741735" y="1646437"/>
                </a:cubicBezTo>
                <a:cubicBezTo>
                  <a:pt x="1740247" y="1644949"/>
                  <a:pt x="1739503" y="1643758"/>
                  <a:pt x="1739503" y="1642865"/>
                </a:cubicBezTo>
                <a:cubicBezTo>
                  <a:pt x="1739503" y="1640781"/>
                  <a:pt x="1741438" y="1639293"/>
                  <a:pt x="1745307" y="1638400"/>
                </a:cubicBezTo>
                <a:cubicBezTo>
                  <a:pt x="1750367" y="1636614"/>
                  <a:pt x="1754609" y="1633489"/>
                  <a:pt x="1758032" y="1629024"/>
                </a:cubicBezTo>
                <a:cubicBezTo>
                  <a:pt x="1761455" y="1624559"/>
                  <a:pt x="1763166" y="1617564"/>
                  <a:pt x="1763166" y="1608039"/>
                </a:cubicBezTo>
                <a:cubicBezTo>
                  <a:pt x="1763166" y="1599407"/>
                  <a:pt x="1758553" y="1592338"/>
                  <a:pt x="1749325" y="1586831"/>
                </a:cubicBezTo>
                <a:cubicBezTo>
                  <a:pt x="1740098" y="1581325"/>
                  <a:pt x="1730127" y="1578571"/>
                  <a:pt x="1719411" y="1578571"/>
                </a:cubicBezTo>
                <a:cubicBezTo>
                  <a:pt x="1698277" y="1578571"/>
                  <a:pt x="1680492" y="1583631"/>
                  <a:pt x="1666056" y="1593752"/>
                </a:cubicBezTo>
                <a:cubicBezTo>
                  <a:pt x="1651620" y="1603872"/>
                  <a:pt x="1644402" y="1617862"/>
                  <a:pt x="1644402" y="1635721"/>
                </a:cubicBezTo>
                <a:cubicBezTo>
                  <a:pt x="1644402" y="1660724"/>
                  <a:pt x="1660326" y="1680072"/>
                  <a:pt x="1692175" y="1693764"/>
                </a:cubicBezTo>
                <a:cubicBezTo>
                  <a:pt x="1718667" y="1705075"/>
                  <a:pt x="1750070" y="1710731"/>
                  <a:pt x="1786384" y="1710731"/>
                </a:cubicBezTo>
                <a:cubicBezTo>
                  <a:pt x="1824186" y="1710731"/>
                  <a:pt x="1857226" y="1702247"/>
                  <a:pt x="1885503" y="1685281"/>
                </a:cubicBezTo>
                <a:cubicBezTo>
                  <a:pt x="1918841" y="1665338"/>
                  <a:pt x="1935509" y="1638400"/>
                  <a:pt x="1935509" y="1604467"/>
                </a:cubicBezTo>
                <a:cubicBezTo>
                  <a:pt x="1935509" y="1570534"/>
                  <a:pt x="1923306" y="1545383"/>
                  <a:pt x="1898898" y="1529011"/>
                </a:cubicBezTo>
                <a:cubicBezTo>
                  <a:pt x="1883717" y="1518891"/>
                  <a:pt x="1854845" y="1508622"/>
                  <a:pt x="1812280" y="1498204"/>
                </a:cubicBezTo>
                <a:cubicBezTo>
                  <a:pt x="1787872" y="1492846"/>
                  <a:pt x="1763613" y="1487340"/>
                  <a:pt x="1739503" y="1481684"/>
                </a:cubicBezTo>
                <a:cubicBezTo>
                  <a:pt x="1712118" y="1474243"/>
                  <a:pt x="1692027" y="1464569"/>
                  <a:pt x="1679228" y="1452663"/>
                </a:cubicBezTo>
                <a:cubicBezTo>
                  <a:pt x="1662559" y="1437184"/>
                  <a:pt x="1654224" y="1415456"/>
                  <a:pt x="1654224" y="1387476"/>
                </a:cubicBezTo>
                <a:cubicBezTo>
                  <a:pt x="1654224" y="1355627"/>
                  <a:pt x="1671042" y="1329284"/>
                  <a:pt x="1704677" y="1308448"/>
                </a:cubicBezTo>
                <a:cubicBezTo>
                  <a:pt x="1735633" y="1289101"/>
                  <a:pt x="1771203" y="1279427"/>
                  <a:pt x="1811387" y="1279427"/>
                </a:cubicBezTo>
                <a:close/>
                <a:moveTo>
                  <a:pt x="1363712" y="1279427"/>
                </a:moveTo>
                <a:cubicBezTo>
                  <a:pt x="1400026" y="1279427"/>
                  <a:pt x="1429345" y="1284040"/>
                  <a:pt x="1451669" y="1293268"/>
                </a:cubicBezTo>
                <a:cubicBezTo>
                  <a:pt x="1481137" y="1305472"/>
                  <a:pt x="1495871" y="1324373"/>
                  <a:pt x="1495871" y="1349971"/>
                </a:cubicBezTo>
                <a:cubicBezTo>
                  <a:pt x="1495871" y="1366342"/>
                  <a:pt x="1487983" y="1379886"/>
                  <a:pt x="1472208" y="1390601"/>
                </a:cubicBezTo>
                <a:cubicBezTo>
                  <a:pt x="1457622" y="1400424"/>
                  <a:pt x="1440805" y="1405335"/>
                  <a:pt x="1421755" y="1405335"/>
                </a:cubicBezTo>
                <a:cubicBezTo>
                  <a:pt x="1403598" y="1405335"/>
                  <a:pt x="1388417" y="1401912"/>
                  <a:pt x="1376213" y="1395066"/>
                </a:cubicBezTo>
                <a:cubicBezTo>
                  <a:pt x="1361331" y="1386732"/>
                  <a:pt x="1353889" y="1374825"/>
                  <a:pt x="1353889" y="1359347"/>
                </a:cubicBezTo>
                <a:cubicBezTo>
                  <a:pt x="1353889" y="1351311"/>
                  <a:pt x="1356642" y="1344241"/>
                  <a:pt x="1362149" y="1338139"/>
                </a:cubicBezTo>
                <a:cubicBezTo>
                  <a:pt x="1367656" y="1332037"/>
                  <a:pt x="1373832" y="1327945"/>
                  <a:pt x="1380678" y="1325861"/>
                </a:cubicBezTo>
                <a:cubicBezTo>
                  <a:pt x="1383655" y="1325266"/>
                  <a:pt x="1385292" y="1324968"/>
                  <a:pt x="1385589" y="1324968"/>
                </a:cubicBezTo>
                <a:cubicBezTo>
                  <a:pt x="1387673" y="1324968"/>
                  <a:pt x="1388715" y="1326456"/>
                  <a:pt x="1388715" y="1329433"/>
                </a:cubicBezTo>
                <a:lnTo>
                  <a:pt x="1387822" y="1338363"/>
                </a:lnTo>
                <a:cubicBezTo>
                  <a:pt x="1387822" y="1344911"/>
                  <a:pt x="1389906" y="1350269"/>
                  <a:pt x="1394073" y="1354436"/>
                </a:cubicBezTo>
                <a:cubicBezTo>
                  <a:pt x="1399431" y="1359794"/>
                  <a:pt x="1408063" y="1362473"/>
                  <a:pt x="1419969" y="1362473"/>
                </a:cubicBezTo>
                <a:cubicBezTo>
                  <a:pt x="1427708" y="1362473"/>
                  <a:pt x="1434405" y="1359794"/>
                  <a:pt x="1440061" y="1354436"/>
                </a:cubicBezTo>
                <a:cubicBezTo>
                  <a:pt x="1445716" y="1349078"/>
                  <a:pt x="1448544" y="1342827"/>
                  <a:pt x="1448544" y="1335684"/>
                </a:cubicBezTo>
                <a:cubicBezTo>
                  <a:pt x="1448544" y="1322289"/>
                  <a:pt x="1438870" y="1312764"/>
                  <a:pt x="1419522" y="1307109"/>
                </a:cubicBezTo>
                <a:cubicBezTo>
                  <a:pt x="1405235" y="1302941"/>
                  <a:pt x="1386631" y="1300858"/>
                  <a:pt x="1363712" y="1300858"/>
                </a:cubicBezTo>
                <a:cubicBezTo>
                  <a:pt x="1335137" y="1300858"/>
                  <a:pt x="1309389" y="1307258"/>
                  <a:pt x="1286470" y="1320057"/>
                </a:cubicBezTo>
                <a:cubicBezTo>
                  <a:pt x="1261169" y="1334344"/>
                  <a:pt x="1248519" y="1352055"/>
                  <a:pt x="1248519" y="1373188"/>
                </a:cubicBezTo>
                <a:cubicBezTo>
                  <a:pt x="1248519" y="1392238"/>
                  <a:pt x="1256853" y="1407121"/>
                  <a:pt x="1273522" y="1417837"/>
                </a:cubicBezTo>
                <a:cubicBezTo>
                  <a:pt x="1283940" y="1424683"/>
                  <a:pt x="1317277" y="1434506"/>
                  <a:pt x="1373535" y="1447305"/>
                </a:cubicBezTo>
                <a:cubicBezTo>
                  <a:pt x="1408360" y="1455341"/>
                  <a:pt x="1435149" y="1463081"/>
                  <a:pt x="1453902" y="1470522"/>
                </a:cubicBezTo>
                <a:cubicBezTo>
                  <a:pt x="1480095" y="1480940"/>
                  <a:pt x="1499741" y="1493739"/>
                  <a:pt x="1512838" y="1508920"/>
                </a:cubicBezTo>
                <a:cubicBezTo>
                  <a:pt x="1528316" y="1526779"/>
                  <a:pt x="1536055" y="1549401"/>
                  <a:pt x="1536055" y="1576785"/>
                </a:cubicBezTo>
                <a:cubicBezTo>
                  <a:pt x="1536055" y="1623815"/>
                  <a:pt x="1515665" y="1662361"/>
                  <a:pt x="1474886" y="1692425"/>
                </a:cubicBezTo>
                <a:cubicBezTo>
                  <a:pt x="1436786" y="1720702"/>
                  <a:pt x="1391394" y="1734841"/>
                  <a:pt x="1338709" y="1734841"/>
                </a:cubicBezTo>
                <a:cubicBezTo>
                  <a:pt x="1294060" y="1734841"/>
                  <a:pt x="1257002" y="1727548"/>
                  <a:pt x="1227534" y="1712963"/>
                </a:cubicBezTo>
                <a:cubicBezTo>
                  <a:pt x="1191518" y="1695104"/>
                  <a:pt x="1173509" y="1668761"/>
                  <a:pt x="1173509" y="1633935"/>
                </a:cubicBezTo>
                <a:cubicBezTo>
                  <a:pt x="1173509" y="1607444"/>
                  <a:pt x="1183258" y="1585045"/>
                  <a:pt x="1202754" y="1566739"/>
                </a:cubicBezTo>
                <a:cubicBezTo>
                  <a:pt x="1222251" y="1548433"/>
                  <a:pt x="1245542" y="1539281"/>
                  <a:pt x="1272629" y="1539281"/>
                </a:cubicBezTo>
                <a:cubicBezTo>
                  <a:pt x="1300609" y="1539281"/>
                  <a:pt x="1323379" y="1544341"/>
                  <a:pt x="1340941" y="1554461"/>
                </a:cubicBezTo>
                <a:cubicBezTo>
                  <a:pt x="1360884" y="1566070"/>
                  <a:pt x="1370856" y="1582441"/>
                  <a:pt x="1370856" y="1603574"/>
                </a:cubicBezTo>
                <a:cubicBezTo>
                  <a:pt x="1370856" y="1616969"/>
                  <a:pt x="1366019" y="1628652"/>
                  <a:pt x="1356345" y="1638623"/>
                </a:cubicBezTo>
                <a:cubicBezTo>
                  <a:pt x="1346671" y="1648595"/>
                  <a:pt x="1335137" y="1653581"/>
                  <a:pt x="1321742" y="1653581"/>
                </a:cubicBezTo>
                <a:cubicBezTo>
                  <a:pt x="1308943" y="1653581"/>
                  <a:pt x="1299716" y="1651199"/>
                  <a:pt x="1294060" y="1646437"/>
                </a:cubicBezTo>
                <a:cubicBezTo>
                  <a:pt x="1292572" y="1644949"/>
                  <a:pt x="1291828" y="1643758"/>
                  <a:pt x="1291828" y="1642865"/>
                </a:cubicBezTo>
                <a:cubicBezTo>
                  <a:pt x="1291828" y="1640781"/>
                  <a:pt x="1293763" y="1639293"/>
                  <a:pt x="1297632" y="1638400"/>
                </a:cubicBezTo>
                <a:cubicBezTo>
                  <a:pt x="1302692" y="1636614"/>
                  <a:pt x="1306934" y="1633489"/>
                  <a:pt x="1310357" y="1629024"/>
                </a:cubicBezTo>
                <a:cubicBezTo>
                  <a:pt x="1313780" y="1624559"/>
                  <a:pt x="1315491" y="1617564"/>
                  <a:pt x="1315491" y="1608039"/>
                </a:cubicBezTo>
                <a:cubicBezTo>
                  <a:pt x="1315491" y="1599407"/>
                  <a:pt x="1310878" y="1592338"/>
                  <a:pt x="1301650" y="1586831"/>
                </a:cubicBezTo>
                <a:cubicBezTo>
                  <a:pt x="1292423" y="1581325"/>
                  <a:pt x="1282452" y="1578571"/>
                  <a:pt x="1271736" y="1578571"/>
                </a:cubicBezTo>
                <a:cubicBezTo>
                  <a:pt x="1250602" y="1578571"/>
                  <a:pt x="1232817" y="1583631"/>
                  <a:pt x="1218381" y="1593752"/>
                </a:cubicBezTo>
                <a:cubicBezTo>
                  <a:pt x="1203945" y="1603872"/>
                  <a:pt x="1196727" y="1617862"/>
                  <a:pt x="1196727" y="1635721"/>
                </a:cubicBezTo>
                <a:cubicBezTo>
                  <a:pt x="1196727" y="1660724"/>
                  <a:pt x="1212651" y="1680072"/>
                  <a:pt x="1244501" y="1693764"/>
                </a:cubicBezTo>
                <a:cubicBezTo>
                  <a:pt x="1270992" y="1705075"/>
                  <a:pt x="1302395" y="1710731"/>
                  <a:pt x="1338709" y="1710731"/>
                </a:cubicBezTo>
                <a:cubicBezTo>
                  <a:pt x="1376511" y="1710731"/>
                  <a:pt x="1409551" y="1702247"/>
                  <a:pt x="1437828" y="1685281"/>
                </a:cubicBezTo>
                <a:cubicBezTo>
                  <a:pt x="1471166" y="1665338"/>
                  <a:pt x="1487835" y="1638400"/>
                  <a:pt x="1487835" y="1604467"/>
                </a:cubicBezTo>
                <a:cubicBezTo>
                  <a:pt x="1487835" y="1570534"/>
                  <a:pt x="1475631" y="1545383"/>
                  <a:pt x="1451223" y="1529011"/>
                </a:cubicBezTo>
                <a:cubicBezTo>
                  <a:pt x="1436042" y="1518891"/>
                  <a:pt x="1407170" y="1508622"/>
                  <a:pt x="1364605" y="1498204"/>
                </a:cubicBezTo>
                <a:cubicBezTo>
                  <a:pt x="1340197" y="1492846"/>
                  <a:pt x="1315938" y="1487340"/>
                  <a:pt x="1291828" y="1481684"/>
                </a:cubicBezTo>
                <a:cubicBezTo>
                  <a:pt x="1264444" y="1474243"/>
                  <a:pt x="1244352" y="1464569"/>
                  <a:pt x="1231552" y="1452663"/>
                </a:cubicBezTo>
                <a:cubicBezTo>
                  <a:pt x="1214884" y="1437184"/>
                  <a:pt x="1206549" y="1415456"/>
                  <a:pt x="1206549" y="1387476"/>
                </a:cubicBezTo>
                <a:cubicBezTo>
                  <a:pt x="1206549" y="1355627"/>
                  <a:pt x="1223367" y="1329284"/>
                  <a:pt x="1257002" y="1308448"/>
                </a:cubicBezTo>
                <a:cubicBezTo>
                  <a:pt x="1287958" y="1289101"/>
                  <a:pt x="1323528" y="1279427"/>
                  <a:pt x="1363712" y="1279427"/>
                </a:cubicBezTo>
                <a:close/>
                <a:moveTo>
                  <a:pt x="260300" y="1109316"/>
                </a:moveTo>
                <a:cubicBezTo>
                  <a:pt x="200769" y="1109316"/>
                  <a:pt x="149125" y="1124348"/>
                  <a:pt x="105370" y="1154411"/>
                </a:cubicBezTo>
                <a:cubicBezTo>
                  <a:pt x="57447" y="1187451"/>
                  <a:pt x="33486" y="1230165"/>
                  <a:pt x="33486" y="1282552"/>
                </a:cubicBezTo>
                <a:cubicBezTo>
                  <a:pt x="33486" y="1328986"/>
                  <a:pt x="45988" y="1365003"/>
                  <a:pt x="70991" y="1390601"/>
                </a:cubicBezTo>
                <a:cubicBezTo>
                  <a:pt x="92422" y="1412330"/>
                  <a:pt x="123676" y="1426915"/>
                  <a:pt x="164752" y="1434357"/>
                </a:cubicBezTo>
                <a:lnTo>
                  <a:pt x="164752" y="1269158"/>
                </a:lnTo>
                <a:cubicBezTo>
                  <a:pt x="164752" y="1258740"/>
                  <a:pt x="161032" y="1251745"/>
                  <a:pt x="153590" y="1248173"/>
                </a:cubicBezTo>
                <a:cubicBezTo>
                  <a:pt x="150018" y="1246982"/>
                  <a:pt x="146744" y="1245791"/>
                  <a:pt x="143768" y="1244601"/>
                </a:cubicBezTo>
                <a:cubicBezTo>
                  <a:pt x="140791" y="1243410"/>
                  <a:pt x="139303" y="1241327"/>
                  <a:pt x="139303" y="1238350"/>
                </a:cubicBezTo>
                <a:cubicBezTo>
                  <a:pt x="139303" y="1236266"/>
                  <a:pt x="140345" y="1234629"/>
                  <a:pt x="142428" y="1233439"/>
                </a:cubicBezTo>
                <a:cubicBezTo>
                  <a:pt x="144512" y="1232248"/>
                  <a:pt x="150763" y="1229569"/>
                  <a:pt x="161180" y="1225402"/>
                </a:cubicBezTo>
                <a:cubicBezTo>
                  <a:pt x="171598" y="1221235"/>
                  <a:pt x="182314" y="1216472"/>
                  <a:pt x="193327" y="1211115"/>
                </a:cubicBezTo>
                <a:cubicBezTo>
                  <a:pt x="201662" y="1206947"/>
                  <a:pt x="214015" y="1200250"/>
                  <a:pt x="230386" y="1191023"/>
                </a:cubicBezTo>
                <a:cubicBezTo>
                  <a:pt x="235744" y="1188046"/>
                  <a:pt x="240059" y="1185814"/>
                  <a:pt x="243334" y="1184325"/>
                </a:cubicBezTo>
                <a:cubicBezTo>
                  <a:pt x="248096" y="1182540"/>
                  <a:pt x="250477" y="1183879"/>
                  <a:pt x="250477" y="1188344"/>
                </a:cubicBezTo>
                <a:cubicBezTo>
                  <a:pt x="250477" y="1190130"/>
                  <a:pt x="250180" y="1191469"/>
                  <a:pt x="249584" y="1192362"/>
                </a:cubicBezTo>
                <a:cubicBezTo>
                  <a:pt x="242441" y="1202185"/>
                  <a:pt x="236934" y="1210817"/>
                  <a:pt x="233064" y="1218258"/>
                </a:cubicBezTo>
                <a:cubicBezTo>
                  <a:pt x="229195" y="1225700"/>
                  <a:pt x="227260" y="1232546"/>
                  <a:pt x="227260" y="1238797"/>
                </a:cubicBezTo>
                <a:lnTo>
                  <a:pt x="227260" y="1430785"/>
                </a:lnTo>
                <a:cubicBezTo>
                  <a:pt x="246013" y="1430785"/>
                  <a:pt x="266997" y="1421409"/>
                  <a:pt x="290214" y="1402656"/>
                </a:cubicBezTo>
                <a:cubicBezTo>
                  <a:pt x="316111" y="1381523"/>
                  <a:pt x="329059" y="1359347"/>
                  <a:pt x="329059" y="1336130"/>
                </a:cubicBezTo>
                <a:cubicBezTo>
                  <a:pt x="329059" y="1326605"/>
                  <a:pt x="327124" y="1318717"/>
                  <a:pt x="323254" y="1312466"/>
                </a:cubicBezTo>
                <a:cubicBezTo>
                  <a:pt x="319385" y="1306216"/>
                  <a:pt x="314474" y="1303090"/>
                  <a:pt x="308521" y="1303090"/>
                </a:cubicBezTo>
                <a:cubicBezTo>
                  <a:pt x="301972" y="1303090"/>
                  <a:pt x="296837" y="1303760"/>
                  <a:pt x="293117" y="1305100"/>
                </a:cubicBezTo>
                <a:cubicBezTo>
                  <a:pt x="289396" y="1306439"/>
                  <a:pt x="287089" y="1308150"/>
                  <a:pt x="286196" y="1310234"/>
                </a:cubicBezTo>
                <a:cubicBezTo>
                  <a:pt x="284410" y="1314104"/>
                  <a:pt x="282624" y="1316038"/>
                  <a:pt x="280839" y="1316038"/>
                </a:cubicBezTo>
                <a:cubicBezTo>
                  <a:pt x="279350" y="1316038"/>
                  <a:pt x="278159" y="1314699"/>
                  <a:pt x="277266" y="1312020"/>
                </a:cubicBezTo>
                <a:cubicBezTo>
                  <a:pt x="276969" y="1310829"/>
                  <a:pt x="276820" y="1308746"/>
                  <a:pt x="276820" y="1305769"/>
                </a:cubicBezTo>
                <a:cubicBezTo>
                  <a:pt x="276820" y="1303090"/>
                  <a:pt x="277266" y="1300411"/>
                  <a:pt x="278159" y="1297733"/>
                </a:cubicBezTo>
                <a:cubicBezTo>
                  <a:pt x="285006" y="1277492"/>
                  <a:pt x="299293" y="1267372"/>
                  <a:pt x="321022" y="1267372"/>
                </a:cubicBezTo>
                <a:cubicBezTo>
                  <a:pt x="337691" y="1267372"/>
                  <a:pt x="350490" y="1273622"/>
                  <a:pt x="359420" y="1286124"/>
                </a:cubicBezTo>
                <a:cubicBezTo>
                  <a:pt x="367159" y="1297137"/>
                  <a:pt x="371028" y="1311425"/>
                  <a:pt x="371028" y="1328986"/>
                </a:cubicBezTo>
                <a:cubicBezTo>
                  <a:pt x="371028" y="1358454"/>
                  <a:pt x="355922" y="1386583"/>
                  <a:pt x="325710" y="1413372"/>
                </a:cubicBezTo>
                <a:cubicBezTo>
                  <a:pt x="295498" y="1440161"/>
                  <a:pt x="262681" y="1455788"/>
                  <a:pt x="227260" y="1460253"/>
                </a:cubicBezTo>
                <a:lnTo>
                  <a:pt x="227260" y="1563642"/>
                </a:lnTo>
                <a:cubicBezTo>
                  <a:pt x="227260" y="1590087"/>
                  <a:pt x="223167" y="1615342"/>
                  <a:pt x="214982" y="1639408"/>
                </a:cubicBezTo>
                <a:cubicBezTo>
                  <a:pt x="206796" y="1663474"/>
                  <a:pt x="196007" y="1683676"/>
                  <a:pt x="182612" y="1700015"/>
                </a:cubicBezTo>
                <a:cubicBezTo>
                  <a:pt x="235892" y="1700015"/>
                  <a:pt x="286792" y="1687225"/>
                  <a:pt x="335309" y="1661645"/>
                </a:cubicBezTo>
                <a:cubicBezTo>
                  <a:pt x="386804" y="1634284"/>
                  <a:pt x="427881" y="1596510"/>
                  <a:pt x="458539" y="1548322"/>
                </a:cubicBezTo>
                <a:cubicBezTo>
                  <a:pt x="492472" y="1494786"/>
                  <a:pt x="509438" y="1433813"/>
                  <a:pt x="509438" y="1365403"/>
                </a:cubicBezTo>
                <a:cubicBezTo>
                  <a:pt x="509438" y="1293723"/>
                  <a:pt x="486817" y="1233643"/>
                  <a:pt x="441573" y="1185163"/>
                </a:cubicBezTo>
                <a:cubicBezTo>
                  <a:pt x="394543" y="1134598"/>
                  <a:pt x="334119" y="1109316"/>
                  <a:pt x="260300" y="1109316"/>
                </a:cubicBezTo>
                <a:close/>
                <a:moveTo>
                  <a:pt x="260056" y="1082081"/>
                </a:moveTo>
                <a:cubicBezTo>
                  <a:pt x="348530" y="1082081"/>
                  <a:pt x="421960" y="1109018"/>
                  <a:pt x="480347" y="1162894"/>
                </a:cubicBezTo>
                <a:cubicBezTo>
                  <a:pt x="542008" y="1219747"/>
                  <a:pt x="572839" y="1294905"/>
                  <a:pt x="572839" y="1388369"/>
                </a:cubicBezTo>
                <a:cubicBezTo>
                  <a:pt x="572839" y="1462485"/>
                  <a:pt x="549324" y="1527225"/>
                  <a:pt x="502295" y="1582590"/>
                </a:cubicBezTo>
                <a:cubicBezTo>
                  <a:pt x="460623" y="1631703"/>
                  <a:pt x="404217" y="1669952"/>
                  <a:pt x="333077" y="1697336"/>
                </a:cubicBezTo>
                <a:cubicBezTo>
                  <a:pt x="268486" y="1722339"/>
                  <a:pt x="201364" y="1734841"/>
                  <a:pt x="131713" y="1734841"/>
                </a:cubicBezTo>
                <a:cubicBezTo>
                  <a:pt x="129034" y="1734841"/>
                  <a:pt x="126950" y="1734841"/>
                  <a:pt x="125462" y="1734841"/>
                </a:cubicBezTo>
                <a:cubicBezTo>
                  <a:pt x="121890" y="1734841"/>
                  <a:pt x="117797" y="1734766"/>
                  <a:pt x="113184" y="1734617"/>
                </a:cubicBezTo>
                <a:cubicBezTo>
                  <a:pt x="108570" y="1734469"/>
                  <a:pt x="106263" y="1733057"/>
                  <a:pt x="106263" y="1730383"/>
                </a:cubicBezTo>
                <a:cubicBezTo>
                  <a:pt x="106263" y="1728602"/>
                  <a:pt x="108198" y="1725927"/>
                  <a:pt x="112067" y="1722360"/>
                </a:cubicBezTo>
                <a:cubicBezTo>
                  <a:pt x="129629" y="1707798"/>
                  <a:pt x="142800" y="1688482"/>
                  <a:pt x="151581" y="1664411"/>
                </a:cubicBezTo>
                <a:cubicBezTo>
                  <a:pt x="160362" y="1640341"/>
                  <a:pt x="164752" y="1609434"/>
                  <a:pt x="164752" y="1571693"/>
                </a:cubicBezTo>
                <a:lnTo>
                  <a:pt x="164752" y="1462932"/>
                </a:lnTo>
                <a:cubicBezTo>
                  <a:pt x="114909" y="1457569"/>
                  <a:pt x="75809" y="1440733"/>
                  <a:pt x="47453" y="1412423"/>
                </a:cubicBezTo>
                <a:cubicBezTo>
                  <a:pt x="15817" y="1380835"/>
                  <a:pt x="0" y="1336877"/>
                  <a:pt x="0" y="1280550"/>
                </a:cubicBezTo>
                <a:cubicBezTo>
                  <a:pt x="0" y="1223037"/>
                  <a:pt x="27256" y="1175059"/>
                  <a:pt x="81769" y="1136615"/>
                </a:cubicBezTo>
                <a:cubicBezTo>
                  <a:pt x="133305" y="1100259"/>
                  <a:pt x="192735" y="1082081"/>
                  <a:pt x="260056" y="1082081"/>
                </a:cubicBezTo>
                <a:close/>
                <a:moveTo>
                  <a:pt x="2997398" y="1070918"/>
                </a:moveTo>
                <a:cubicBezTo>
                  <a:pt x="3000077" y="1070918"/>
                  <a:pt x="3001416" y="1073302"/>
                  <a:pt x="3001416" y="1078069"/>
                </a:cubicBezTo>
                <a:cubicBezTo>
                  <a:pt x="2999928" y="1087613"/>
                  <a:pt x="2998663" y="1099464"/>
                  <a:pt x="2997621" y="1113624"/>
                </a:cubicBezTo>
                <a:cubicBezTo>
                  <a:pt x="2996579" y="1127784"/>
                  <a:pt x="2996059" y="1142763"/>
                  <a:pt x="2996059" y="1158562"/>
                </a:cubicBezTo>
                <a:lnTo>
                  <a:pt x="2996059" y="1364259"/>
                </a:lnTo>
                <a:cubicBezTo>
                  <a:pt x="3009155" y="1342827"/>
                  <a:pt x="3023889" y="1325266"/>
                  <a:pt x="3040261" y="1311574"/>
                </a:cubicBezTo>
                <a:cubicBezTo>
                  <a:pt x="3065859" y="1290142"/>
                  <a:pt x="3093095" y="1279427"/>
                  <a:pt x="3121967" y="1279427"/>
                </a:cubicBezTo>
                <a:cubicBezTo>
                  <a:pt x="3175545" y="1279427"/>
                  <a:pt x="3216771" y="1299542"/>
                  <a:pt x="3245643" y="1339772"/>
                </a:cubicBezTo>
                <a:cubicBezTo>
                  <a:pt x="3268563" y="1371654"/>
                  <a:pt x="3280023" y="1407261"/>
                  <a:pt x="3280023" y="1446593"/>
                </a:cubicBezTo>
                <a:cubicBezTo>
                  <a:pt x="3280023" y="1490697"/>
                  <a:pt x="3272284" y="1532938"/>
                  <a:pt x="3256805" y="1573315"/>
                </a:cubicBezTo>
                <a:cubicBezTo>
                  <a:pt x="3241327" y="1613691"/>
                  <a:pt x="3218408" y="1651013"/>
                  <a:pt x="3188047" y="1685281"/>
                </a:cubicBezTo>
                <a:cubicBezTo>
                  <a:pt x="3188940" y="1685281"/>
                  <a:pt x="3190503" y="1685355"/>
                  <a:pt x="3192735" y="1685504"/>
                </a:cubicBezTo>
                <a:cubicBezTo>
                  <a:pt x="3194967" y="1685653"/>
                  <a:pt x="3198018" y="1685727"/>
                  <a:pt x="3201888" y="1685727"/>
                </a:cubicBezTo>
                <a:cubicBezTo>
                  <a:pt x="3211115" y="1685727"/>
                  <a:pt x="3219747" y="1685207"/>
                  <a:pt x="3227784" y="1684165"/>
                </a:cubicBezTo>
                <a:cubicBezTo>
                  <a:pt x="3235821" y="1683123"/>
                  <a:pt x="3243709" y="1680072"/>
                  <a:pt x="3251448" y="1675012"/>
                </a:cubicBezTo>
                <a:cubicBezTo>
                  <a:pt x="3259187" y="1668761"/>
                  <a:pt x="3264024" y="1664891"/>
                  <a:pt x="3265958" y="1663403"/>
                </a:cubicBezTo>
                <a:cubicBezTo>
                  <a:pt x="3267893" y="1661915"/>
                  <a:pt x="3269605" y="1661171"/>
                  <a:pt x="3271093" y="1661171"/>
                </a:cubicBezTo>
                <a:cubicBezTo>
                  <a:pt x="3273474" y="1661171"/>
                  <a:pt x="3274665" y="1663254"/>
                  <a:pt x="3274665" y="1667422"/>
                </a:cubicBezTo>
                <a:cubicBezTo>
                  <a:pt x="3273772" y="1673375"/>
                  <a:pt x="3272953" y="1679253"/>
                  <a:pt x="3272209" y="1685058"/>
                </a:cubicBezTo>
                <a:cubicBezTo>
                  <a:pt x="3271465" y="1690862"/>
                  <a:pt x="3271093" y="1695104"/>
                  <a:pt x="3271093" y="1697783"/>
                </a:cubicBezTo>
                <a:cubicBezTo>
                  <a:pt x="3271093" y="1703438"/>
                  <a:pt x="3271539" y="1709838"/>
                  <a:pt x="3272432" y="1716981"/>
                </a:cubicBezTo>
                <a:cubicBezTo>
                  <a:pt x="3273325" y="1724125"/>
                  <a:pt x="3273772" y="1728441"/>
                  <a:pt x="3273772" y="1729929"/>
                </a:cubicBezTo>
                <a:cubicBezTo>
                  <a:pt x="3273772" y="1734394"/>
                  <a:pt x="3272581" y="1736627"/>
                  <a:pt x="3270200" y="1736627"/>
                </a:cubicBezTo>
                <a:cubicBezTo>
                  <a:pt x="3269009" y="1736627"/>
                  <a:pt x="3267223" y="1735883"/>
                  <a:pt x="3264842" y="1734394"/>
                </a:cubicBezTo>
                <a:cubicBezTo>
                  <a:pt x="3258294" y="1729632"/>
                  <a:pt x="3251894" y="1726134"/>
                  <a:pt x="3245643" y="1723902"/>
                </a:cubicBezTo>
                <a:cubicBezTo>
                  <a:pt x="3239393" y="1721669"/>
                  <a:pt x="3233142" y="1720107"/>
                  <a:pt x="3226891" y="1719214"/>
                </a:cubicBezTo>
                <a:cubicBezTo>
                  <a:pt x="3220640" y="1718321"/>
                  <a:pt x="3211115" y="1717874"/>
                  <a:pt x="3198316" y="1717874"/>
                </a:cubicBezTo>
                <a:cubicBezTo>
                  <a:pt x="3189684" y="1717874"/>
                  <a:pt x="3182838" y="1717973"/>
                  <a:pt x="3177778" y="1718171"/>
                </a:cubicBezTo>
                <a:cubicBezTo>
                  <a:pt x="3172718" y="1718368"/>
                  <a:pt x="3166020" y="1718965"/>
                  <a:pt x="3157686" y="1719960"/>
                </a:cubicBezTo>
                <a:cubicBezTo>
                  <a:pt x="3154114" y="1720356"/>
                  <a:pt x="3151286" y="1720553"/>
                  <a:pt x="3149203" y="1720553"/>
                </a:cubicBezTo>
                <a:cubicBezTo>
                  <a:pt x="3146226" y="1720553"/>
                  <a:pt x="3144291" y="1719960"/>
                  <a:pt x="3143398" y="1718774"/>
                </a:cubicBezTo>
                <a:cubicBezTo>
                  <a:pt x="3142208" y="1716988"/>
                  <a:pt x="3141985" y="1715056"/>
                  <a:pt x="3142729" y="1712977"/>
                </a:cubicBezTo>
                <a:cubicBezTo>
                  <a:pt x="3143473" y="1710898"/>
                  <a:pt x="3144589" y="1708673"/>
                  <a:pt x="3146077" y="1706301"/>
                </a:cubicBezTo>
                <a:cubicBezTo>
                  <a:pt x="3162151" y="1681353"/>
                  <a:pt x="3174652" y="1660713"/>
                  <a:pt x="3183582" y="1644379"/>
                </a:cubicBezTo>
                <a:cubicBezTo>
                  <a:pt x="3197572" y="1618543"/>
                  <a:pt x="3207990" y="1594489"/>
                  <a:pt x="3214836" y="1572216"/>
                </a:cubicBezTo>
                <a:cubicBezTo>
                  <a:pt x="3223170" y="1544892"/>
                  <a:pt x="3227337" y="1517124"/>
                  <a:pt x="3227337" y="1488912"/>
                </a:cubicBezTo>
                <a:cubicBezTo>
                  <a:pt x="3227337" y="1442584"/>
                  <a:pt x="3216920" y="1404719"/>
                  <a:pt x="3196084" y="1375316"/>
                </a:cubicBezTo>
                <a:cubicBezTo>
                  <a:pt x="3174355" y="1344727"/>
                  <a:pt x="3144887" y="1329433"/>
                  <a:pt x="3107680" y="1329433"/>
                </a:cubicBezTo>
                <a:cubicBezTo>
                  <a:pt x="3082974" y="1329433"/>
                  <a:pt x="3060501" y="1336725"/>
                  <a:pt x="3040261" y="1351311"/>
                </a:cubicBezTo>
                <a:cubicBezTo>
                  <a:pt x="3022996" y="1363812"/>
                  <a:pt x="3008262" y="1380927"/>
                  <a:pt x="2996059" y="1402656"/>
                </a:cubicBezTo>
                <a:lnTo>
                  <a:pt x="2996059" y="1677223"/>
                </a:lnTo>
                <a:cubicBezTo>
                  <a:pt x="2996059" y="1681990"/>
                  <a:pt x="2999184" y="1687206"/>
                  <a:pt x="3005435" y="1692871"/>
                </a:cubicBezTo>
                <a:cubicBezTo>
                  <a:pt x="3010793" y="1697559"/>
                  <a:pt x="3016299" y="1702101"/>
                  <a:pt x="3021955" y="1706496"/>
                </a:cubicBezTo>
                <a:cubicBezTo>
                  <a:pt x="3025527" y="1710007"/>
                  <a:pt x="3027312" y="1712935"/>
                  <a:pt x="3027312" y="1715279"/>
                </a:cubicBezTo>
                <a:cubicBezTo>
                  <a:pt x="3027312" y="1718795"/>
                  <a:pt x="3024038" y="1720553"/>
                  <a:pt x="3017490" y="1720553"/>
                </a:cubicBezTo>
                <a:cubicBezTo>
                  <a:pt x="3012132" y="1720553"/>
                  <a:pt x="3007667" y="1720404"/>
                  <a:pt x="3004095" y="1720107"/>
                </a:cubicBezTo>
                <a:cubicBezTo>
                  <a:pt x="2985641" y="1718618"/>
                  <a:pt x="2973437" y="1717874"/>
                  <a:pt x="2967484" y="1717874"/>
                </a:cubicBezTo>
                <a:cubicBezTo>
                  <a:pt x="2956768" y="1717874"/>
                  <a:pt x="2948062" y="1718172"/>
                  <a:pt x="2941364" y="1718767"/>
                </a:cubicBezTo>
                <a:cubicBezTo>
                  <a:pt x="2934667" y="1719363"/>
                  <a:pt x="2927002" y="1719958"/>
                  <a:pt x="2918370" y="1720553"/>
                </a:cubicBezTo>
                <a:cubicBezTo>
                  <a:pt x="2911227" y="1720553"/>
                  <a:pt x="2907655" y="1718737"/>
                  <a:pt x="2907655" y="1715105"/>
                </a:cubicBezTo>
                <a:cubicBezTo>
                  <a:pt x="2907655" y="1713291"/>
                  <a:pt x="2909143" y="1710570"/>
                  <a:pt x="2912120" y="1706942"/>
                </a:cubicBezTo>
                <a:cubicBezTo>
                  <a:pt x="2919561" y="1700892"/>
                  <a:pt x="2925068" y="1696201"/>
                  <a:pt x="2928639" y="1692871"/>
                </a:cubicBezTo>
                <a:cubicBezTo>
                  <a:pt x="2935486" y="1686923"/>
                  <a:pt x="2938909" y="1681421"/>
                  <a:pt x="2938909" y="1676365"/>
                </a:cubicBezTo>
                <a:lnTo>
                  <a:pt x="2938909" y="1199039"/>
                </a:lnTo>
                <a:cubicBezTo>
                  <a:pt x="2938909" y="1190411"/>
                  <a:pt x="2938611" y="1183570"/>
                  <a:pt x="2938016" y="1178514"/>
                </a:cubicBezTo>
                <a:cubicBezTo>
                  <a:pt x="2937420" y="1173459"/>
                  <a:pt x="2933848" y="1171377"/>
                  <a:pt x="2927300" y="1172270"/>
                </a:cubicBezTo>
                <a:cubicBezTo>
                  <a:pt x="2924026" y="1172866"/>
                  <a:pt x="2918519" y="1175768"/>
                  <a:pt x="2910780" y="1180977"/>
                </a:cubicBezTo>
                <a:cubicBezTo>
                  <a:pt x="2903041" y="1186186"/>
                  <a:pt x="2897832" y="1189237"/>
                  <a:pt x="2895153" y="1190130"/>
                </a:cubicBezTo>
                <a:cubicBezTo>
                  <a:pt x="2890688" y="1191618"/>
                  <a:pt x="2888456" y="1189974"/>
                  <a:pt x="2888456" y="1185198"/>
                </a:cubicBezTo>
                <a:cubicBezTo>
                  <a:pt x="2888456" y="1183705"/>
                  <a:pt x="2889349" y="1181614"/>
                  <a:pt x="2891135" y="1178926"/>
                </a:cubicBezTo>
                <a:cubicBezTo>
                  <a:pt x="2892921" y="1176238"/>
                  <a:pt x="2901106" y="1167871"/>
                  <a:pt x="2915691" y="1153825"/>
                </a:cubicBezTo>
                <a:cubicBezTo>
                  <a:pt x="2927300" y="1142472"/>
                  <a:pt x="2936527" y="1133361"/>
                  <a:pt x="2943373" y="1126492"/>
                </a:cubicBezTo>
                <a:cubicBezTo>
                  <a:pt x="2953494" y="1116330"/>
                  <a:pt x="2964507" y="1104228"/>
                  <a:pt x="2976413" y="1090187"/>
                </a:cubicBezTo>
                <a:cubicBezTo>
                  <a:pt x="2984748" y="1080327"/>
                  <a:pt x="2990105" y="1074502"/>
                  <a:pt x="2992487" y="1072711"/>
                </a:cubicBezTo>
                <a:cubicBezTo>
                  <a:pt x="2993082" y="1072111"/>
                  <a:pt x="2993975" y="1071663"/>
                  <a:pt x="2995166" y="1071365"/>
                </a:cubicBezTo>
                <a:cubicBezTo>
                  <a:pt x="2996059" y="1071067"/>
                  <a:pt x="2996803" y="1070918"/>
                  <a:pt x="2997398" y="1070918"/>
                </a:cubicBezTo>
                <a:close/>
                <a:moveTo>
                  <a:pt x="1464320" y="359966"/>
                </a:moveTo>
                <a:cubicBezTo>
                  <a:pt x="1431577" y="359966"/>
                  <a:pt x="1403002" y="370682"/>
                  <a:pt x="1378595" y="392113"/>
                </a:cubicBezTo>
                <a:cubicBezTo>
                  <a:pt x="1354187" y="413545"/>
                  <a:pt x="1341983" y="440036"/>
                  <a:pt x="1341983" y="471588"/>
                </a:cubicBezTo>
                <a:cubicBezTo>
                  <a:pt x="1341983" y="505223"/>
                  <a:pt x="1354410" y="533574"/>
                  <a:pt x="1379264" y="556643"/>
                </a:cubicBezTo>
                <a:cubicBezTo>
                  <a:pt x="1404119" y="579711"/>
                  <a:pt x="1433661" y="591245"/>
                  <a:pt x="1467891" y="591245"/>
                </a:cubicBezTo>
                <a:cubicBezTo>
                  <a:pt x="1507480" y="591245"/>
                  <a:pt x="1539255" y="580009"/>
                  <a:pt x="1563216" y="557536"/>
                </a:cubicBezTo>
                <a:cubicBezTo>
                  <a:pt x="1587177" y="535063"/>
                  <a:pt x="1599158" y="506116"/>
                  <a:pt x="1599158" y="470695"/>
                </a:cubicBezTo>
                <a:cubicBezTo>
                  <a:pt x="1599158" y="437060"/>
                  <a:pt x="1586731" y="410196"/>
                  <a:pt x="1561876" y="390104"/>
                </a:cubicBezTo>
                <a:cubicBezTo>
                  <a:pt x="1537022" y="370013"/>
                  <a:pt x="1504503" y="359966"/>
                  <a:pt x="1464320" y="359966"/>
                </a:cubicBezTo>
                <a:close/>
                <a:moveTo>
                  <a:pt x="2512665" y="231379"/>
                </a:moveTo>
                <a:cubicBezTo>
                  <a:pt x="2482006" y="231379"/>
                  <a:pt x="2455068" y="241053"/>
                  <a:pt x="2431851" y="260400"/>
                </a:cubicBezTo>
                <a:cubicBezTo>
                  <a:pt x="2412801" y="276176"/>
                  <a:pt x="2396877" y="297756"/>
                  <a:pt x="2384077" y="325141"/>
                </a:cubicBezTo>
                <a:lnTo>
                  <a:pt x="2384077" y="584995"/>
                </a:lnTo>
                <a:lnTo>
                  <a:pt x="2401937" y="568028"/>
                </a:lnTo>
                <a:cubicBezTo>
                  <a:pt x="2406997" y="563266"/>
                  <a:pt x="2411090" y="559098"/>
                  <a:pt x="2414215" y="555527"/>
                </a:cubicBezTo>
                <a:cubicBezTo>
                  <a:pt x="2417340" y="551955"/>
                  <a:pt x="2420987" y="546895"/>
                  <a:pt x="2425154" y="540346"/>
                </a:cubicBezTo>
                <a:cubicBezTo>
                  <a:pt x="2426642" y="538560"/>
                  <a:pt x="2428130" y="537667"/>
                  <a:pt x="2429619" y="537667"/>
                </a:cubicBezTo>
                <a:cubicBezTo>
                  <a:pt x="2433488" y="537667"/>
                  <a:pt x="2434679" y="540048"/>
                  <a:pt x="2433191" y="544811"/>
                </a:cubicBezTo>
                <a:cubicBezTo>
                  <a:pt x="2432893" y="545406"/>
                  <a:pt x="2432298" y="548308"/>
                  <a:pt x="2431405" y="553517"/>
                </a:cubicBezTo>
                <a:cubicBezTo>
                  <a:pt x="2430512" y="558726"/>
                  <a:pt x="2430065" y="562968"/>
                  <a:pt x="2430065" y="566242"/>
                </a:cubicBezTo>
                <a:cubicBezTo>
                  <a:pt x="2430065" y="573386"/>
                  <a:pt x="2431405" y="579934"/>
                  <a:pt x="2434084" y="585888"/>
                </a:cubicBezTo>
                <a:cubicBezTo>
                  <a:pt x="2437953" y="593627"/>
                  <a:pt x="2445469" y="600175"/>
                  <a:pt x="2456631" y="605533"/>
                </a:cubicBezTo>
                <a:cubicBezTo>
                  <a:pt x="2467793" y="610891"/>
                  <a:pt x="2479327" y="613570"/>
                  <a:pt x="2491234" y="613570"/>
                </a:cubicBezTo>
                <a:cubicBezTo>
                  <a:pt x="2536477" y="613570"/>
                  <a:pt x="2572791" y="593478"/>
                  <a:pt x="2600176" y="553294"/>
                </a:cubicBezTo>
                <a:cubicBezTo>
                  <a:pt x="2627560" y="513111"/>
                  <a:pt x="2641252" y="460574"/>
                  <a:pt x="2641252" y="395685"/>
                </a:cubicBezTo>
                <a:cubicBezTo>
                  <a:pt x="2641252" y="352823"/>
                  <a:pt x="2629346" y="315169"/>
                  <a:pt x="2605534" y="282725"/>
                </a:cubicBezTo>
                <a:cubicBezTo>
                  <a:pt x="2580530" y="248494"/>
                  <a:pt x="2549574" y="231379"/>
                  <a:pt x="2512665" y="231379"/>
                </a:cubicBezTo>
                <a:close/>
                <a:moveTo>
                  <a:pt x="1998315" y="231379"/>
                </a:moveTo>
                <a:cubicBezTo>
                  <a:pt x="1967656" y="231379"/>
                  <a:pt x="1940718" y="241053"/>
                  <a:pt x="1917501" y="260400"/>
                </a:cubicBezTo>
                <a:cubicBezTo>
                  <a:pt x="1898451" y="276176"/>
                  <a:pt x="1882527" y="297756"/>
                  <a:pt x="1869727" y="325141"/>
                </a:cubicBezTo>
                <a:lnTo>
                  <a:pt x="1869727" y="584995"/>
                </a:lnTo>
                <a:lnTo>
                  <a:pt x="1887587" y="568028"/>
                </a:lnTo>
                <a:cubicBezTo>
                  <a:pt x="1892647" y="563266"/>
                  <a:pt x="1896740" y="559098"/>
                  <a:pt x="1899865" y="555527"/>
                </a:cubicBezTo>
                <a:cubicBezTo>
                  <a:pt x="1902990" y="551955"/>
                  <a:pt x="1906637" y="546895"/>
                  <a:pt x="1910804" y="540346"/>
                </a:cubicBezTo>
                <a:cubicBezTo>
                  <a:pt x="1912292" y="538560"/>
                  <a:pt x="1913781" y="537667"/>
                  <a:pt x="1915269" y="537667"/>
                </a:cubicBezTo>
                <a:cubicBezTo>
                  <a:pt x="1919138" y="537667"/>
                  <a:pt x="1920329" y="540048"/>
                  <a:pt x="1918841" y="544811"/>
                </a:cubicBezTo>
                <a:cubicBezTo>
                  <a:pt x="1918543" y="545406"/>
                  <a:pt x="1917948" y="548308"/>
                  <a:pt x="1917055" y="553517"/>
                </a:cubicBezTo>
                <a:cubicBezTo>
                  <a:pt x="1916162" y="558726"/>
                  <a:pt x="1915715" y="562968"/>
                  <a:pt x="1915715" y="566242"/>
                </a:cubicBezTo>
                <a:cubicBezTo>
                  <a:pt x="1915715" y="573386"/>
                  <a:pt x="1917055" y="579934"/>
                  <a:pt x="1919734" y="585888"/>
                </a:cubicBezTo>
                <a:cubicBezTo>
                  <a:pt x="1923603" y="593627"/>
                  <a:pt x="1931119" y="600175"/>
                  <a:pt x="1942281" y="605533"/>
                </a:cubicBezTo>
                <a:cubicBezTo>
                  <a:pt x="1953443" y="610891"/>
                  <a:pt x="1964977" y="613570"/>
                  <a:pt x="1976884" y="613570"/>
                </a:cubicBezTo>
                <a:cubicBezTo>
                  <a:pt x="2022127" y="613570"/>
                  <a:pt x="2058441" y="593478"/>
                  <a:pt x="2085826" y="553294"/>
                </a:cubicBezTo>
                <a:cubicBezTo>
                  <a:pt x="2113210" y="513111"/>
                  <a:pt x="2126902" y="460574"/>
                  <a:pt x="2126902" y="395685"/>
                </a:cubicBezTo>
                <a:cubicBezTo>
                  <a:pt x="2126902" y="352823"/>
                  <a:pt x="2114996" y="315169"/>
                  <a:pt x="2091184" y="282725"/>
                </a:cubicBezTo>
                <a:cubicBezTo>
                  <a:pt x="2066180" y="248494"/>
                  <a:pt x="2035224" y="231379"/>
                  <a:pt x="1998315" y="231379"/>
                </a:cubicBezTo>
                <a:close/>
                <a:moveTo>
                  <a:pt x="2943522" y="191642"/>
                </a:moveTo>
                <a:cubicBezTo>
                  <a:pt x="2947094" y="191642"/>
                  <a:pt x="2948880" y="193279"/>
                  <a:pt x="2948880" y="196553"/>
                </a:cubicBezTo>
                <a:cubicBezTo>
                  <a:pt x="2948880" y="197446"/>
                  <a:pt x="2948285" y="199009"/>
                  <a:pt x="2947094" y="201241"/>
                </a:cubicBezTo>
                <a:cubicBezTo>
                  <a:pt x="2945903" y="203474"/>
                  <a:pt x="2943373" y="207120"/>
                  <a:pt x="2939504" y="212180"/>
                </a:cubicBezTo>
                <a:cubicBezTo>
                  <a:pt x="2937123" y="215454"/>
                  <a:pt x="2934146" y="219473"/>
                  <a:pt x="2930574" y="224235"/>
                </a:cubicBezTo>
                <a:cubicBezTo>
                  <a:pt x="2907655" y="256084"/>
                  <a:pt x="2890242" y="287338"/>
                  <a:pt x="2878336" y="317997"/>
                </a:cubicBezTo>
                <a:cubicBezTo>
                  <a:pt x="2864346" y="354311"/>
                  <a:pt x="2857351" y="391518"/>
                  <a:pt x="2857351" y="429618"/>
                </a:cubicBezTo>
                <a:cubicBezTo>
                  <a:pt x="2857351" y="477243"/>
                  <a:pt x="2868290" y="516385"/>
                  <a:pt x="2890167" y="547043"/>
                </a:cubicBezTo>
                <a:cubicBezTo>
                  <a:pt x="2912045" y="577702"/>
                  <a:pt x="2941290" y="593031"/>
                  <a:pt x="2977902" y="593031"/>
                </a:cubicBezTo>
                <a:cubicBezTo>
                  <a:pt x="3003500" y="593031"/>
                  <a:pt x="3027461" y="585664"/>
                  <a:pt x="3049786" y="570931"/>
                </a:cubicBezTo>
                <a:cubicBezTo>
                  <a:pt x="3072110" y="556196"/>
                  <a:pt x="3088332" y="537667"/>
                  <a:pt x="3098452" y="515343"/>
                </a:cubicBezTo>
                <a:lnTo>
                  <a:pt x="3098452" y="242095"/>
                </a:lnTo>
                <a:cubicBezTo>
                  <a:pt x="3098452" y="236439"/>
                  <a:pt x="3095178" y="230635"/>
                  <a:pt x="3088630" y="224682"/>
                </a:cubicBezTo>
                <a:cubicBezTo>
                  <a:pt x="3082677" y="219919"/>
                  <a:pt x="3076723" y="215008"/>
                  <a:pt x="3070770" y="209948"/>
                </a:cubicBezTo>
                <a:cubicBezTo>
                  <a:pt x="3068687" y="207864"/>
                  <a:pt x="3067645" y="205632"/>
                  <a:pt x="3067645" y="203250"/>
                </a:cubicBezTo>
                <a:cubicBezTo>
                  <a:pt x="3067645" y="199976"/>
                  <a:pt x="3070175" y="198339"/>
                  <a:pt x="3075235" y="198339"/>
                </a:cubicBezTo>
                <a:cubicBezTo>
                  <a:pt x="3076723" y="198339"/>
                  <a:pt x="3083272" y="198786"/>
                  <a:pt x="3094880" y="199679"/>
                </a:cubicBezTo>
                <a:cubicBezTo>
                  <a:pt x="3106489" y="200571"/>
                  <a:pt x="3117205" y="201018"/>
                  <a:pt x="3127027" y="201018"/>
                </a:cubicBezTo>
                <a:cubicBezTo>
                  <a:pt x="3138636" y="201018"/>
                  <a:pt x="3147789" y="200795"/>
                  <a:pt x="3154486" y="200348"/>
                </a:cubicBezTo>
                <a:cubicBezTo>
                  <a:pt x="3161183" y="199902"/>
                  <a:pt x="3168997" y="199232"/>
                  <a:pt x="3177927" y="198339"/>
                </a:cubicBezTo>
                <a:cubicBezTo>
                  <a:pt x="3183880" y="198339"/>
                  <a:pt x="3186856" y="200125"/>
                  <a:pt x="3186856" y="203697"/>
                </a:cubicBezTo>
                <a:cubicBezTo>
                  <a:pt x="3186856" y="206078"/>
                  <a:pt x="3185666" y="208459"/>
                  <a:pt x="3183284" y="210841"/>
                </a:cubicBezTo>
                <a:cubicBezTo>
                  <a:pt x="3176141" y="217091"/>
                  <a:pt x="3170634" y="221854"/>
                  <a:pt x="3166764" y="225128"/>
                </a:cubicBezTo>
                <a:cubicBezTo>
                  <a:pt x="3159323" y="231677"/>
                  <a:pt x="3155602" y="237332"/>
                  <a:pt x="3155602" y="242095"/>
                </a:cubicBezTo>
                <a:lnTo>
                  <a:pt x="3155602" y="601068"/>
                </a:lnTo>
                <a:cubicBezTo>
                  <a:pt x="3155602" y="667148"/>
                  <a:pt x="3137148" y="720875"/>
                  <a:pt x="3100238" y="762249"/>
                </a:cubicBezTo>
                <a:cubicBezTo>
                  <a:pt x="3065115" y="801837"/>
                  <a:pt x="3021359" y="821631"/>
                  <a:pt x="2968972" y="821631"/>
                </a:cubicBezTo>
                <a:cubicBezTo>
                  <a:pt x="2945457" y="821631"/>
                  <a:pt x="2926705" y="818655"/>
                  <a:pt x="2912715" y="812702"/>
                </a:cubicBezTo>
                <a:cubicBezTo>
                  <a:pt x="2894260" y="804963"/>
                  <a:pt x="2885033" y="792461"/>
                  <a:pt x="2885033" y="775197"/>
                </a:cubicBezTo>
                <a:cubicBezTo>
                  <a:pt x="2885033" y="762398"/>
                  <a:pt x="2891879" y="752054"/>
                  <a:pt x="2905571" y="744166"/>
                </a:cubicBezTo>
                <a:cubicBezTo>
                  <a:pt x="2919263" y="736278"/>
                  <a:pt x="2931467" y="732930"/>
                  <a:pt x="2942183" y="734120"/>
                </a:cubicBezTo>
                <a:cubicBezTo>
                  <a:pt x="2946648" y="734120"/>
                  <a:pt x="2948880" y="735757"/>
                  <a:pt x="2948880" y="739032"/>
                </a:cubicBezTo>
                <a:cubicBezTo>
                  <a:pt x="2948880" y="740222"/>
                  <a:pt x="2948210" y="741785"/>
                  <a:pt x="2946871" y="743720"/>
                </a:cubicBezTo>
                <a:cubicBezTo>
                  <a:pt x="2945531" y="745655"/>
                  <a:pt x="2944415" y="747515"/>
                  <a:pt x="2943522" y="749301"/>
                </a:cubicBezTo>
                <a:cubicBezTo>
                  <a:pt x="2941736" y="752873"/>
                  <a:pt x="2940843" y="756296"/>
                  <a:pt x="2940843" y="759570"/>
                </a:cubicBezTo>
                <a:cubicBezTo>
                  <a:pt x="2940843" y="761951"/>
                  <a:pt x="2941290" y="764481"/>
                  <a:pt x="2942183" y="767160"/>
                </a:cubicBezTo>
                <a:cubicBezTo>
                  <a:pt x="2944266" y="775197"/>
                  <a:pt x="2949178" y="781522"/>
                  <a:pt x="2956917" y="786136"/>
                </a:cubicBezTo>
                <a:cubicBezTo>
                  <a:pt x="2964656" y="790750"/>
                  <a:pt x="2973437" y="793056"/>
                  <a:pt x="2983259" y="793056"/>
                </a:cubicBezTo>
                <a:cubicBezTo>
                  <a:pt x="3019573" y="793056"/>
                  <a:pt x="3048297" y="776834"/>
                  <a:pt x="3069431" y="744390"/>
                </a:cubicBezTo>
                <a:cubicBezTo>
                  <a:pt x="3088778" y="714624"/>
                  <a:pt x="3098452" y="676673"/>
                  <a:pt x="3098452" y="630536"/>
                </a:cubicBezTo>
                <a:lnTo>
                  <a:pt x="3098452" y="551062"/>
                </a:lnTo>
                <a:cubicBezTo>
                  <a:pt x="3088630" y="571600"/>
                  <a:pt x="3073598" y="590204"/>
                  <a:pt x="3053357" y="606872"/>
                </a:cubicBezTo>
                <a:cubicBezTo>
                  <a:pt x="3027461" y="628006"/>
                  <a:pt x="2999928" y="638573"/>
                  <a:pt x="2970758" y="638573"/>
                </a:cubicBezTo>
                <a:cubicBezTo>
                  <a:pt x="2916287" y="638573"/>
                  <a:pt x="2874317" y="620565"/>
                  <a:pt x="2844849" y="584548"/>
                </a:cubicBezTo>
                <a:cubicBezTo>
                  <a:pt x="2819251" y="553294"/>
                  <a:pt x="2806452" y="513855"/>
                  <a:pt x="2806452" y="466230"/>
                </a:cubicBezTo>
                <a:cubicBezTo>
                  <a:pt x="2806452" y="438548"/>
                  <a:pt x="2809875" y="412800"/>
                  <a:pt x="2816721" y="388988"/>
                </a:cubicBezTo>
                <a:cubicBezTo>
                  <a:pt x="2822376" y="369343"/>
                  <a:pt x="2830859" y="348656"/>
                  <a:pt x="2842170" y="326927"/>
                </a:cubicBezTo>
                <a:cubicBezTo>
                  <a:pt x="2843063" y="325141"/>
                  <a:pt x="2853481" y="306984"/>
                  <a:pt x="2873424" y="272456"/>
                </a:cubicBezTo>
                <a:cubicBezTo>
                  <a:pt x="2874912" y="269181"/>
                  <a:pt x="2872829" y="265609"/>
                  <a:pt x="2867173" y="261740"/>
                </a:cubicBezTo>
                <a:cubicBezTo>
                  <a:pt x="2863602" y="259359"/>
                  <a:pt x="2856755" y="256084"/>
                  <a:pt x="2846635" y="251917"/>
                </a:cubicBezTo>
                <a:cubicBezTo>
                  <a:pt x="2841277" y="249238"/>
                  <a:pt x="2835920" y="246560"/>
                  <a:pt x="2830562" y="243881"/>
                </a:cubicBezTo>
                <a:cubicBezTo>
                  <a:pt x="2828180" y="242988"/>
                  <a:pt x="2826990" y="241499"/>
                  <a:pt x="2826990" y="239416"/>
                </a:cubicBezTo>
                <a:cubicBezTo>
                  <a:pt x="2826990" y="237332"/>
                  <a:pt x="2829594" y="235695"/>
                  <a:pt x="2834803" y="234505"/>
                </a:cubicBezTo>
                <a:cubicBezTo>
                  <a:pt x="2840012" y="233314"/>
                  <a:pt x="2845296" y="232123"/>
                  <a:pt x="2850653" y="230932"/>
                </a:cubicBezTo>
                <a:cubicBezTo>
                  <a:pt x="2859881" y="228849"/>
                  <a:pt x="2870001" y="225723"/>
                  <a:pt x="2881014" y="221556"/>
                </a:cubicBezTo>
                <a:cubicBezTo>
                  <a:pt x="2892028" y="217389"/>
                  <a:pt x="2902074" y="212850"/>
                  <a:pt x="2911152" y="207938"/>
                </a:cubicBezTo>
                <a:cubicBezTo>
                  <a:pt x="2920231" y="203027"/>
                  <a:pt x="2929384" y="198041"/>
                  <a:pt x="2938611" y="192981"/>
                </a:cubicBezTo>
                <a:cubicBezTo>
                  <a:pt x="2940397" y="192088"/>
                  <a:pt x="2942034" y="191642"/>
                  <a:pt x="2943522" y="191642"/>
                </a:cubicBezTo>
                <a:close/>
                <a:moveTo>
                  <a:pt x="1421457" y="184052"/>
                </a:moveTo>
                <a:cubicBezTo>
                  <a:pt x="1454497" y="184052"/>
                  <a:pt x="1487090" y="194544"/>
                  <a:pt x="1519237" y="215529"/>
                </a:cubicBezTo>
                <a:cubicBezTo>
                  <a:pt x="1551384" y="236514"/>
                  <a:pt x="1577429" y="265014"/>
                  <a:pt x="1597372" y="301031"/>
                </a:cubicBezTo>
                <a:cubicBezTo>
                  <a:pt x="1611362" y="326331"/>
                  <a:pt x="1622524" y="357734"/>
                  <a:pt x="1630858" y="395239"/>
                </a:cubicBezTo>
                <a:cubicBezTo>
                  <a:pt x="1636216" y="419051"/>
                  <a:pt x="1641276" y="451719"/>
                  <a:pt x="1646039" y="493242"/>
                </a:cubicBezTo>
                <a:cubicBezTo>
                  <a:pt x="1650801" y="534765"/>
                  <a:pt x="1654820" y="563266"/>
                  <a:pt x="1658094" y="578744"/>
                </a:cubicBezTo>
                <a:cubicBezTo>
                  <a:pt x="1659582" y="586483"/>
                  <a:pt x="1662410" y="593924"/>
                  <a:pt x="1666577" y="601068"/>
                </a:cubicBezTo>
                <a:cubicBezTo>
                  <a:pt x="1671042" y="607616"/>
                  <a:pt x="1673870" y="611784"/>
                  <a:pt x="1675060" y="613570"/>
                </a:cubicBezTo>
                <a:cubicBezTo>
                  <a:pt x="1677144" y="616844"/>
                  <a:pt x="1678186" y="619225"/>
                  <a:pt x="1678186" y="620713"/>
                </a:cubicBezTo>
                <a:cubicBezTo>
                  <a:pt x="1678186" y="623690"/>
                  <a:pt x="1675953" y="625178"/>
                  <a:pt x="1671488" y="625178"/>
                </a:cubicBezTo>
                <a:cubicBezTo>
                  <a:pt x="1670298" y="625178"/>
                  <a:pt x="1665386" y="624732"/>
                  <a:pt x="1656754" y="623839"/>
                </a:cubicBezTo>
                <a:cubicBezTo>
                  <a:pt x="1648122" y="622946"/>
                  <a:pt x="1639937" y="622499"/>
                  <a:pt x="1632198" y="622499"/>
                </a:cubicBezTo>
                <a:cubicBezTo>
                  <a:pt x="1626840" y="622499"/>
                  <a:pt x="1620887" y="622946"/>
                  <a:pt x="1614338" y="623839"/>
                </a:cubicBezTo>
                <a:cubicBezTo>
                  <a:pt x="1607790" y="624732"/>
                  <a:pt x="1603920" y="625178"/>
                  <a:pt x="1602730" y="625178"/>
                </a:cubicBezTo>
                <a:cubicBezTo>
                  <a:pt x="1595884" y="625178"/>
                  <a:pt x="1592461" y="623541"/>
                  <a:pt x="1592461" y="620267"/>
                </a:cubicBezTo>
                <a:cubicBezTo>
                  <a:pt x="1592461" y="619076"/>
                  <a:pt x="1593205" y="617439"/>
                  <a:pt x="1594693" y="615356"/>
                </a:cubicBezTo>
                <a:cubicBezTo>
                  <a:pt x="1597372" y="611486"/>
                  <a:pt x="1599530" y="607393"/>
                  <a:pt x="1601167" y="603077"/>
                </a:cubicBezTo>
                <a:cubicBezTo>
                  <a:pt x="1602804" y="598761"/>
                  <a:pt x="1603623" y="593924"/>
                  <a:pt x="1603623" y="588566"/>
                </a:cubicBezTo>
                <a:lnTo>
                  <a:pt x="1600944" y="545704"/>
                </a:lnTo>
                <a:cubicBezTo>
                  <a:pt x="1589335" y="570112"/>
                  <a:pt x="1570136" y="591394"/>
                  <a:pt x="1543347" y="609551"/>
                </a:cubicBezTo>
                <a:cubicBezTo>
                  <a:pt x="1513582" y="629494"/>
                  <a:pt x="1482477" y="639466"/>
                  <a:pt x="1450032" y="639466"/>
                </a:cubicBezTo>
                <a:cubicBezTo>
                  <a:pt x="1404193" y="639466"/>
                  <a:pt x="1365498" y="625923"/>
                  <a:pt x="1333946" y="598836"/>
                </a:cubicBezTo>
                <a:cubicBezTo>
                  <a:pt x="1300609" y="570261"/>
                  <a:pt x="1283940" y="533202"/>
                  <a:pt x="1283940" y="487661"/>
                </a:cubicBezTo>
                <a:cubicBezTo>
                  <a:pt x="1283940" y="441822"/>
                  <a:pt x="1302097" y="403424"/>
                  <a:pt x="1338411" y="372468"/>
                </a:cubicBezTo>
                <a:cubicBezTo>
                  <a:pt x="1373237" y="342702"/>
                  <a:pt x="1414909" y="327820"/>
                  <a:pt x="1463427" y="327820"/>
                </a:cubicBezTo>
                <a:cubicBezTo>
                  <a:pt x="1486941" y="327820"/>
                  <a:pt x="1509489" y="332433"/>
                  <a:pt x="1531069" y="341661"/>
                </a:cubicBezTo>
                <a:cubicBezTo>
                  <a:pt x="1552649" y="350888"/>
                  <a:pt x="1569095" y="362050"/>
                  <a:pt x="1580406" y="375147"/>
                </a:cubicBezTo>
                <a:cubicBezTo>
                  <a:pt x="1580406" y="362050"/>
                  <a:pt x="1572815" y="342554"/>
                  <a:pt x="1557635" y="316657"/>
                </a:cubicBezTo>
                <a:cubicBezTo>
                  <a:pt x="1539775" y="285999"/>
                  <a:pt x="1518791" y="260847"/>
                  <a:pt x="1494681" y="241202"/>
                </a:cubicBezTo>
                <a:cubicBezTo>
                  <a:pt x="1464320" y="216198"/>
                  <a:pt x="1433066" y="203697"/>
                  <a:pt x="1400919" y="203697"/>
                </a:cubicBezTo>
                <a:cubicBezTo>
                  <a:pt x="1380976" y="203697"/>
                  <a:pt x="1363861" y="207864"/>
                  <a:pt x="1349573" y="216198"/>
                </a:cubicBezTo>
                <a:cubicBezTo>
                  <a:pt x="1333202" y="225723"/>
                  <a:pt x="1325016" y="238821"/>
                  <a:pt x="1325016" y="255489"/>
                </a:cubicBezTo>
                <a:cubicBezTo>
                  <a:pt x="1325016" y="265014"/>
                  <a:pt x="1327472" y="272902"/>
                  <a:pt x="1332383" y="279153"/>
                </a:cubicBezTo>
                <a:cubicBezTo>
                  <a:pt x="1337295" y="285404"/>
                  <a:pt x="1344066" y="288529"/>
                  <a:pt x="1352698" y="288529"/>
                </a:cubicBezTo>
                <a:cubicBezTo>
                  <a:pt x="1358652" y="288529"/>
                  <a:pt x="1363861" y="286594"/>
                  <a:pt x="1368325" y="282725"/>
                </a:cubicBezTo>
                <a:cubicBezTo>
                  <a:pt x="1372790" y="278855"/>
                  <a:pt x="1375023" y="274241"/>
                  <a:pt x="1375023" y="268884"/>
                </a:cubicBezTo>
                <a:cubicBezTo>
                  <a:pt x="1375023" y="265014"/>
                  <a:pt x="1374502" y="261219"/>
                  <a:pt x="1373460" y="257498"/>
                </a:cubicBezTo>
                <a:cubicBezTo>
                  <a:pt x="1372418" y="253778"/>
                  <a:pt x="1371451" y="250429"/>
                  <a:pt x="1370558" y="247452"/>
                </a:cubicBezTo>
                <a:cubicBezTo>
                  <a:pt x="1369665" y="245369"/>
                  <a:pt x="1369814" y="244030"/>
                  <a:pt x="1371004" y="243434"/>
                </a:cubicBezTo>
                <a:cubicBezTo>
                  <a:pt x="1371600" y="243137"/>
                  <a:pt x="1373534" y="242988"/>
                  <a:pt x="1376809" y="242988"/>
                </a:cubicBezTo>
                <a:cubicBezTo>
                  <a:pt x="1385143" y="243881"/>
                  <a:pt x="1392733" y="247750"/>
                  <a:pt x="1399579" y="254596"/>
                </a:cubicBezTo>
                <a:cubicBezTo>
                  <a:pt x="1406425" y="261442"/>
                  <a:pt x="1409848" y="269181"/>
                  <a:pt x="1409848" y="277813"/>
                </a:cubicBezTo>
                <a:cubicBezTo>
                  <a:pt x="1409848" y="291803"/>
                  <a:pt x="1404267" y="303486"/>
                  <a:pt x="1393105" y="312862"/>
                </a:cubicBezTo>
                <a:cubicBezTo>
                  <a:pt x="1381943" y="322239"/>
                  <a:pt x="1369070" y="326927"/>
                  <a:pt x="1354484" y="326927"/>
                </a:cubicBezTo>
                <a:cubicBezTo>
                  <a:pt x="1337220" y="326927"/>
                  <a:pt x="1322933" y="321122"/>
                  <a:pt x="1311622" y="309514"/>
                </a:cubicBezTo>
                <a:cubicBezTo>
                  <a:pt x="1300311" y="297905"/>
                  <a:pt x="1294656" y="282278"/>
                  <a:pt x="1294656" y="262633"/>
                </a:cubicBezTo>
                <a:cubicBezTo>
                  <a:pt x="1294656" y="237035"/>
                  <a:pt x="1308199" y="217091"/>
                  <a:pt x="1335286" y="202804"/>
                </a:cubicBezTo>
                <a:cubicBezTo>
                  <a:pt x="1359098" y="190302"/>
                  <a:pt x="1387822" y="184052"/>
                  <a:pt x="1421457" y="184052"/>
                </a:cubicBezTo>
                <a:close/>
                <a:moveTo>
                  <a:pt x="2310407" y="182712"/>
                </a:moveTo>
                <a:cubicBezTo>
                  <a:pt x="2312193" y="182712"/>
                  <a:pt x="2313533" y="183159"/>
                  <a:pt x="2314426" y="184052"/>
                </a:cubicBezTo>
                <a:cubicBezTo>
                  <a:pt x="2326630" y="193279"/>
                  <a:pt x="2338536" y="205185"/>
                  <a:pt x="2350145" y="219770"/>
                </a:cubicBezTo>
                <a:cubicBezTo>
                  <a:pt x="2367409" y="241499"/>
                  <a:pt x="2377529" y="262633"/>
                  <a:pt x="2380505" y="283171"/>
                </a:cubicBezTo>
                <a:cubicBezTo>
                  <a:pt x="2392114" y="260252"/>
                  <a:pt x="2408039" y="240011"/>
                  <a:pt x="2428279" y="222449"/>
                </a:cubicBezTo>
                <a:cubicBezTo>
                  <a:pt x="2458045" y="196851"/>
                  <a:pt x="2491234" y="184052"/>
                  <a:pt x="2527845" y="184052"/>
                </a:cubicBezTo>
                <a:cubicBezTo>
                  <a:pt x="2564755" y="184052"/>
                  <a:pt x="2597348" y="194916"/>
                  <a:pt x="2625625" y="216645"/>
                </a:cubicBezTo>
                <a:cubicBezTo>
                  <a:pt x="2649140" y="234802"/>
                  <a:pt x="2668041" y="259061"/>
                  <a:pt x="2682329" y="289422"/>
                </a:cubicBezTo>
                <a:cubicBezTo>
                  <a:pt x="2694830" y="316211"/>
                  <a:pt x="2701081" y="340916"/>
                  <a:pt x="2701081" y="363539"/>
                </a:cubicBezTo>
                <a:cubicBezTo>
                  <a:pt x="2701081" y="442417"/>
                  <a:pt x="2679203" y="508646"/>
                  <a:pt x="2635448" y="562224"/>
                </a:cubicBezTo>
                <a:cubicBezTo>
                  <a:pt x="2593181" y="613718"/>
                  <a:pt x="2543621" y="639466"/>
                  <a:pt x="2486769" y="639466"/>
                </a:cubicBezTo>
                <a:cubicBezTo>
                  <a:pt x="2466230" y="639466"/>
                  <a:pt x="2447627" y="635596"/>
                  <a:pt x="2430958" y="627857"/>
                </a:cubicBezTo>
                <a:cubicBezTo>
                  <a:pt x="2417564" y="621606"/>
                  <a:pt x="2401937" y="610593"/>
                  <a:pt x="2384077" y="594817"/>
                </a:cubicBezTo>
                <a:lnTo>
                  <a:pt x="2384077" y="690365"/>
                </a:lnTo>
                <a:cubicBezTo>
                  <a:pt x="2384077" y="707034"/>
                  <a:pt x="2387352" y="720726"/>
                  <a:pt x="2393900" y="731441"/>
                </a:cubicBezTo>
                <a:cubicBezTo>
                  <a:pt x="2397174" y="736502"/>
                  <a:pt x="2402830" y="742752"/>
                  <a:pt x="2410866" y="750194"/>
                </a:cubicBezTo>
                <a:cubicBezTo>
                  <a:pt x="2413545" y="752575"/>
                  <a:pt x="2414885" y="754659"/>
                  <a:pt x="2414885" y="756445"/>
                </a:cubicBezTo>
                <a:cubicBezTo>
                  <a:pt x="2414885" y="758528"/>
                  <a:pt x="2412727" y="760463"/>
                  <a:pt x="2408411" y="762249"/>
                </a:cubicBezTo>
                <a:cubicBezTo>
                  <a:pt x="2404095" y="764035"/>
                  <a:pt x="2399258" y="765970"/>
                  <a:pt x="2393900" y="768053"/>
                </a:cubicBezTo>
                <a:cubicBezTo>
                  <a:pt x="2384673" y="772220"/>
                  <a:pt x="2373957" y="778174"/>
                  <a:pt x="2361753" y="785913"/>
                </a:cubicBezTo>
                <a:cubicBezTo>
                  <a:pt x="2353419" y="790973"/>
                  <a:pt x="2345605" y="796479"/>
                  <a:pt x="2338313" y="802433"/>
                </a:cubicBezTo>
                <a:cubicBezTo>
                  <a:pt x="2331020" y="808386"/>
                  <a:pt x="2323653" y="814488"/>
                  <a:pt x="2316212" y="820738"/>
                </a:cubicBezTo>
                <a:cubicBezTo>
                  <a:pt x="2313830" y="821929"/>
                  <a:pt x="2311747" y="822524"/>
                  <a:pt x="2309961" y="822524"/>
                </a:cubicBezTo>
                <a:cubicBezTo>
                  <a:pt x="2306984" y="822524"/>
                  <a:pt x="2305794" y="819548"/>
                  <a:pt x="2306389" y="813595"/>
                </a:cubicBezTo>
                <a:cubicBezTo>
                  <a:pt x="2312342" y="797819"/>
                  <a:pt x="2317253" y="781969"/>
                  <a:pt x="2321123" y="766044"/>
                </a:cubicBezTo>
                <a:cubicBezTo>
                  <a:pt x="2324993" y="750119"/>
                  <a:pt x="2326927" y="733823"/>
                  <a:pt x="2326927" y="717154"/>
                </a:cubicBezTo>
                <a:lnTo>
                  <a:pt x="2326927" y="317104"/>
                </a:lnTo>
                <a:cubicBezTo>
                  <a:pt x="2326927" y="291505"/>
                  <a:pt x="2319039" y="270670"/>
                  <a:pt x="2303264" y="254596"/>
                </a:cubicBezTo>
                <a:cubicBezTo>
                  <a:pt x="2296715" y="247750"/>
                  <a:pt x="2285255" y="240011"/>
                  <a:pt x="2268884" y="231379"/>
                </a:cubicBezTo>
                <a:cubicBezTo>
                  <a:pt x="2267098" y="230486"/>
                  <a:pt x="2266205" y="229295"/>
                  <a:pt x="2266205" y="227807"/>
                </a:cubicBezTo>
                <a:cubicBezTo>
                  <a:pt x="2266205" y="226914"/>
                  <a:pt x="2266503" y="225872"/>
                  <a:pt x="2267098" y="224682"/>
                </a:cubicBezTo>
                <a:cubicBezTo>
                  <a:pt x="2267694" y="223491"/>
                  <a:pt x="2268289" y="222449"/>
                  <a:pt x="2268884" y="221556"/>
                </a:cubicBezTo>
                <a:cubicBezTo>
                  <a:pt x="2270373" y="219770"/>
                  <a:pt x="2272903" y="217389"/>
                  <a:pt x="2276475" y="214413"/>
                </a:cubicBezTo>
                <a:cubicBezTo>
                  <a:pt x="2281535" y="210245"/>
                  <a:pt x="2285553" y="206673"/>
                  <a:pt x="2288530" y="203697"/>
                </a:cubicBezTo>
                <a:cubicBezTo>
                  <a:pt x="2292995" y="199232"/>
                  <a:pt x="2296418" y="195660"/>
                  <a:pt x="2298799" y="192981"/>
                </a:cubicBezTo>
                <a:cubicBezTo>
                  <a:pt x="2301180" y="190302"/>
                  <a:pt x="2303412" y="187623"/>
                  <a:pt x="2305496" y="184945"/>
                </a:cubicBezTo>
                <a:cubicBezTo>
                  <a:pt x="2306389" y="183456"/>
                  <a:pt x="2308026" y="182712"/>
                  <a:pt x="2310407" y="182712"/>
                </a:cubicBezTo>
                <a:close/>
                <a:moveTo>
                  <a:pt x="1796057" y="182712"/>
                </a:moveTo>
                <a:cubicBezTo>
                  <a:pt x="1797843" y="182712"/>
                  <a:pt x="1799183" y="183159"/>
                  <a:pt x="1800076" y="184052"/>
                </a:cubicBezTo>
                <a:cubicBezTo>
                  <a:pt x="1812280" y="193279"/>
                  <a:pt x="1824186" y="205185"/>
                  <a:pt x="1835795" y="219770"/>
                </a:cubicBezTo>
                <a:cubicBezTo>
                  <a:pt x="1853059" y="241499"/>
                  <a:pt x="1863179" y="262633"/>
                  <a:pt x="1866156" y="283171"/>
                </a:cubicBezTo>
                <a:cubicBezTo>
                  <a:pt x="1877764" y="260252"/>
                  <a:pt x="1893689" y="240011"/>
                  <a:pt x="1913929" y="222449"/>
                </a:cubicBezTo>
                <a:cubicBezTo>
                  <a:pt x="1943695" y="196851"/>
                  <a:pt x="1976884" y="184052"/>
                  <a:pt x="2013495" y="184052"/>
                </a:cubicBezTo>
                <a:cubicBezTo>
                  <a:pt x="2050405" y="184052"/>
                  <a:pt x="2082998" y="194916"/>
                  <a:pt x="2111275" y="216645"/>
                </a:cubicBezTo>
                <a:cubicBezTo>
                  <a:pt x="2134790" y="234802"/>
                  <a:pt x="2153691" y="259061"/>
                  <a:pt x="2167979" y="289422"/>
                </a:cubicBezTo>
                <a:cubicBezTo>
                  <a:pt x="2180480" y="316211"/>
                  <a:pt x="2186731" y="340916"/>
                  <a:pt x="2186731" y="363539"/>
                </a:cubicBezTo>
                <a:cubicBezTo>
                  <a:pt x="2186731" y="442417"/>
                  <a:pt x="2164853" y="508646"/>
                  <a:pt x="2121098" y="562224"/>
                </a:cubicBezTo>
                <a:cubicBezTo>
                  <a:pt x="2078831" y="613718"/>
                  <a:pt x="2029271" y="639466"/>
                  <a:pt x="1972419" y="639466"/>
                </a:cubicBezTo>
                <a:cubicBezTo>
                  <a:pt x="1951881" y="639466"/>
                  <a:pt x="1933277" y="635596"/>
                  <a:pt x="1916608" y="627857"/>
                </a:cubicBezTo>
                <a:cubicBezTo>
                  <a:pt x="1903214" y="621606"/>
                  <a:pt x="1887587" y="610593"/>
                  <a:pt x="1869727" y="594817"/>
                </a:cubicBezTo>
                <a:lnTo>
                  <a:pt x="1869727" y="690365"/>
                </a:lnTo>
                <a:cubicBezTo>
                  <a:pt x="1869727" y="707034"/>
                  <a:pt x="1873002" y="720726"/>
                  <a:pt x="1879550" y="731441"/>
                </a:cubicBezTo>
                <a:cubicBezTo>
                  <a:pt x="1882824" y="736502"/>
                  <a:pt x="1888480" y="742752"/>
                  <a:pt x="1896516" y="750194"/>
                </a:cubicBezTo>
                <a:cubicBezTo>
                  <a:pt x="1899195" y="752575"/>
                  <a:pt x="1900535" y="754659"/>
                  <a:pt x="1900535" y="756445"/>
                </a:cubicBezTo>
                <a:cubicBezTo>
                  <a:pt x="1900535" y="758528"/>
                  <a:pt x="1898377" y="760463"/>
                  <a:pt x="1894061" y="762249"/>
                </a:cubicBezTo>
                <a:cubicBezTo>
                  <a:pt x="1889745" y="764035"/>
                  <a:pt x="1884908" y="765970"/>
                  <a:pt x="1879550" y="768053"/>
                </a:cubicBezTo>
                <a:cubicBezTo>
                  <a:pt x="1870323" y="772220"/>
                  <a:pt x="1859607" y="778174"/>
                  <a:pt x="1847403" y="785913"/>
                </a:cubicBezTo>
                <a:cubicBezTo>
                  <a:pt x="1839069" y="790973"/>
                  <a:pt x="1831255" y="796479"/>
                  <a:pt x="1823963" y="802433"/>
                </a:cubicBezTo>
                <a:cubicBezTo>
                  <a:pt x="1816670" y="808386"/>
                  <a:pt x="1809303" y="814488"/>
                  <a:pt x="1801862" y="820738"/>
                </a:cubicBezTo>
                <a:cubicBezTo>
                  <a:pt x="1799481" y="821929"/>
                  <a:pt x="1797397" y="822524"/>
                  <a:pt x="1795611" y="822524"/>
                </a:cubicBezTo>
                <a:cubicBezTo>
                  <a:pt x="1792634" y="822524"/>
                  <a:pt x="1791444" y="819548"/>
                  <a:pt x="1792039" y="813595"/>
                </a:cubicBezTo>
                <a:cubicBezTo>
                  <a:pt x="1797992" y="797819"/>
                  <a:pt x="1802904" y="781969"/>
                  <a:pt x="1806773" y="766044"/>
                </a:cubicBezTo>
                <a:cubicBezTo>
                  <a:pt x="1810643" y="750119"/>
                  <a:pt x="1812577" y="733823"/>
                  <a:pt x="1812577" y="717154"/>
                </a:cubicBezTo>
                <a:lnTo>
                  <a:pt x="1812577" y="317104"/>
                </a:lnTo>
                <a:cubicBezTo>
                  <a:pt x="1812577" y="291505"/>
                  <a:pt x="1804689" y="270670"/>
                  <a:pt x="1788914" y="254596"/>
                </a:cubicBezTo>
                <a:cubicBezTo>
                  <a:pt x="1782365" y="247750"/>
                  <a:pt x="1770906" y="240011"/>
                  <a:pt x="1754534" y="231379"/>
                </a:cubicBezTo>
                <a:cubicBezTo>
                  <a:pt x="1752748" y="230486"/>
                  <a:pt x="1751856" y="229295"/>
                  <a:pt x="1751856" y="227807"/>
                </a:cubicBezTo>
                <a:cubicBezTo>
                  <a:pt x="1751856" y="226914"/>
                  <a:pt x="1752153" y="225872"/>
                  <a:pt x="1752748" y="224682"/>
                </a:cubicBezTo>
                <a:cubicBezTo>
                  <a:pt x="1753344" y="223491"/>
                  <a:pt x="1753939" y="222449"/>
                  <a:pt x="1754534" y="221556"/>
                </a:cubicBezTo>
                <a:cubicBezTo>
                  <a:pt x="1756023" y="219770"/>
                  <a:pt x="1758553" y="217389"/>
                  <a:pt x="1762125" y="214413"/>
                </a:cubicBezTo>
                <a:cubicBezTo>
                  <a:pt x="1767185" y="210245"/>
                  <a:pt x="1771203" y="206673"/>
                  <a:pt x="1774180" y="203697"/>
                </a:cubicBezTo>
                <a:cubicBezTo>
                  <a:pt x="1778645" y="199232"/>
                  <a:pt x="1782068" y="195660"/>
                  <a:pt x="1784449" y="192981"/>
                </a:cubicBezTo>
                <a:cubicBezTo>
                  <a:pt x="1786830" y="190302"/>
                  <a:pt x="1789063" y="187623"/>
                  <a:pt x="1791146" y="184945"/>
                </a:cubicBezTo>
                <a:cubicBezTo>
                  <a:pt x="1792039" y="183456"/>
                  <a:pt x="1793676" y="182712"/>
                  <a:pt x="1796057" y="182712"/>
                </a:cubicBezTo>
                <a:close/>
                <a:moveTo>
                  <a:pt x="699959" y="100"/>
                </a:moveTo>
                <a:cubicBezTo>
                  <a:pt x="702945" y="-198"/>
                  <a:pt x="711905" y="174"/>
                  <a:pt x="726839" y="1216"/>
                </a:cubicBezTo>
                <a:cubicBezTo>
                  <a:pt x="741773" y="2258"/>
                  <a:pt x="752228" y="2779"/>
                  <a:pt x="758205" y="2779"/>
                </a:cubicBezTo>
                <a:cubicBezTo>
                  <a:pt x="770153" y="2779"/>
                  <a:pt x="782324" y="2332"/>
                  <a:pt x="794719" y="1439"/>
                </a:cubicBezTo>
                <a:cubicBezTo>
                  <a:pt x="807113" y="546"/>
                  <a:pt x="814057" y="100"/>
                  <a:pt x="815550" y="100"/>
                </a:cubicBezTo>
                <a:cubicBezTo>
                  <a:pt x="820926" y="100"/>
                  <a:pt x="823615" y="1737"/>
                  <a:pt x="823615" y="5011"/>
                </a:cubicBezTo>
                <a:cubicBezTo>
                  <a:pt x="823615" y="6797"/>
                  <a:pt x="823012" y="8434"/>
                  <a:pt x="821808" y="9923"/>
                </a:cubicBezTo>
                <a:cubicBezTo>
                  <a:pt x="821203" y="10816"/>
                  <a:pt x="815020" y="15727"/>
                  <a:pt x="803258" y="24657"/>
                </a:cubicBezTo>
                <a:cubicBezTo>
                  <a:pt x="793909" y="31800"/>
                  <a:pt x="789235" y="38200"/>
                  <a:pt x="789235" y="43856"/>
                </a:cubicBezTo>
                <a:lnTo>
                  <a:pt x="789235" y="139403"/>
                </a:lnTo>
                <a:cubicBezTo>
                  <a:pt x="812750" y="150416"/>
                  <a:pt x="841325" y="160313"/>
                  <a:pt x="874960" y="169095"/>
                </a:cubicBezTo>
                <a:cubicBezTo>
                  <a:pt x="908595" y="177875"/>
                  <a:pt x="938659" y="182266"/>
                  <a:pt x="965150" y="182266"/>
                </a:cubicBezTo>
                <a:cubicBezTo>
                  <a:pt x="986284" y="182266"/>
                  <a:pt x="1002655" y="181224"/>
                  <a:pt x="1014263" y="179140"/>
                </a:cubicBezTo>
                <a:cubicBezTo>
                  <a:pt x="1032420" y="175866"/>
                  <a:pt x="1053256" y="168871"/>
                  <a:pt x="1076771" y="158155"/>
                </a:cubicBezTo>
                <a:lnTo>
                  <a:pt x="1076771" y="43856"/>
                </a:lnTo>
                <a:cubicBezTo>
                  <a:pt x="1076771" y="38200"/>
                  <a:pt x="1072306" y="31800"/>
                  <a:pt x="1063377" y="24657"/>
                </a:cubicBezTo>
                <a:cubicBezTo>
                  <a:pt x="1056828" y="19596"/>
                  <a:pt x="1050280" y="14388"/>
                  <a:pt x="1043731" y="9030"/>
                </a:cubicBezTo>
                <a:cubicBezTo>
                  <a:pt x="1042838" y="7839"/>
                  <a:pt x="1042615" y="6053"/>
                  <a:pt x="1043062" y="3672"/>
                </a:cubicBezTo>
                <a:cubicBezTo>
                  <a:pt x="1043508" y="1291"/>
                  <a:pt x="1045815" y="100"/>
                  <a:pt x="1049982" y="100"/>
                </a:cubicBezTo>
                <a:cubicBezTo>
                  <a:pt x="1052959" y="-198"/>
                  <a:pt x="1061888" y="174"/>
                  <a:pt x="1076771" y="1216"/>
                </a:cubicBezTo>
                <a:cubicBezTo>
                  <a:pt x="1091654" y="2258"/>
                  <a:pt x="1102072" y="2779"/>
                  <a:pt x="1108025" y="2779"/>
                </a:cubicBezTo>
                <a:cubicBezTo>
                  <a:pt x="1119931" y="2779"/>
                  <a:pt x="1132061" y="2332"/>
                  <a:pt x="1144414" y="1439"/>
                </a:cubicBezTo>
                <a:cubicBezTo>
                  <a:pt x="1156766" y="546"/>
                  <a:pt x="1163687" y="100"/>
                  <a:pt x="1165175" y="100"/>
                </a:cubicBezTo>
                <a:cubicBezTo>
                  <a:pt x="1170533" y="100"/>
                  <a:pt x="1173212" y="1737"/>
                  <a:pt x="1173212" y="5011"/>
                </a:cubicBezTo>
                <a:cubicBezTo>
                  <a:pt x="1173212" y="6797"/>
                  <a:pt x="1172616" y="8434"/>
                  <a:pt x="1171426" y="9923"/>
                </a:cubicBezTo>
                <a:cubicBezTo>
                  <a:pt x="1170831" y="10816"/>
                  <a:pt x="1164729" y="15727"/>
                  <a:pt x="1153120" y="24657"/>
                </a:cubicBezTo>
                <a:cubicBezTo>
                  <a:pt x="1143893" y="31805"/>
                  <a:pt x="1139279" y="38209"/>
                  <a:pt x="1139279" y="43869"/>
                </a:cubicBezTo>
                <a:lnTo>
                  <a:pt x="1139279" y="581855"/>
                </a:lnTo>
                <a:cubicBezTo>
                  <a:pt x="1139279" y="587516"/>
                  <a:pt x="1143744" y="593771"/>
                  <a:pt x="1152673" y="600622"/>
                </a:cubicBezTo>
                <a:cubicBezTo>
                  <a:pt x="1164580" y="609686"/>
                  <a:pt x="1170831" y="614656"/>
                  <a:pt x="1171426" y="615530"/>
                </a:cubicBezTo>
                <a:cubicBezTo>
                  <a:pt x="1172021" y="616116"/>
                  <a:pt x="1172468" y="616993"/>
                  <a:pt x="1172765" y="618160"/>
                </a:cubicBezTo>
                <a:cubicBezTo>
                  <a:pt x="1173063" y="619039"/>
                  <a:pt x="1173212" y="619772"/>
                  <a:pt x="1173212" y="620358"/>
                </a:cubicBezTo>
                <a:cubicBezTo>
                  <a:pt x="1173212" y="623571"/>
                  <a:pt x="1170533" y="625178"/>
                  <a:pt x="1165175" y="625178"/>
                </a:cubicBezTo>
                <a:cubicBezTo>
                  <a:pt x="1162198" y="625476"/>
                  <a:pt x="1153343" y="625104"/>
                  <a:pt x="1138609" y="624062"/>
                </a:cubicBezTo>
                <a:cubicBezTo>
                  <a:pt x="1123875" y="623020"/>
                  <a:pt x="1113681" y="622499"/>
                  <a:pt x="1108025" y="622499"/>
                </a:cubicBezTo>
                <a:cubicBezTo>
                  <a:pt x="1098500" y="622499"/>
                  <a:pt x="1084213" y="623243"/>
                  <a:pt x="1065163" y="624732"/>
                </a:cubicBezTo>
                <a:cubicBezTo>
                  <a:pt x="1058019" y="625327"/>
                  <a:pt x="1052959" y="625476"/>
                  <a:pt x="1049982" y="625178"/>
                </a:cubicBezTo>
                <a:cubicBezTo>
                  <a:pt x="1044922" y="625178"/>
                  <a:pt x="1042392" y="623392"/>
                  <a:pt x="1042392" y="619820"/>
                </a:cubicBezTo>
                <a:cubicBezTo>
                  <a:pt x="1042392" y="618332"/>
                  <a:pt x="1042838" y="617141"/>
                  <a:pt x="1043731" y="616248"/>
                </a:cubicBezTo>
                <a:cubicBezTo>
                  <a:pt x="1044624" y="615058"/>
                  <a:pt x="1051024" y="609849"/>
                  <a:pt x="1062930" y="600622"/>
                </a:cubicBezTo>
                <a:cubicBezTo>
                  <a:pt x="1072157" y="593478"/>
                  <a:pt x="1076771" y="587078"/>
                  <a:pt x="1076771" y="581423"/>
                </a:cubicBezTo>
                <a:lnTo>
                  <a:pt x="1076771" y="192088"/>
                </a:lnTo>
                <a:cubicBezTo>
                  <a:pt x="1060102" y="199232"/>
                  <a:pt x="1040978" y="204441"/>
                  <a:pt x="1019398" y="207715"/>
                </a:cubicBezTo>
                <a:cubicBezTo>
                  <a:pt x="997818" y="210989"/>
                  <a:pt x="976461" y="212627"/>
                  <a:pt x="955327" y="212627"/>
                </a:cubicBezTo>
                <a:cubicBezTo>
                  <a:pt x="931515" y="212627"/>
                  <a:pt x="903833" y="209204"/>
                  <a:pt x="872281" y="202357"/>
                </a:cubicBezTo>
                <a:cubicBezTo>
                  <a:pt x="840730" y="195511"/>
                  <a:pt x="813048" y="186730"/>
                  <a:pt x="789235" y="176015"/>
                </a:cubicBezTo>
                <a:lnTo>
                  <a:pt x="789235" y="581848"/>
                </a:lnTo>
                <a:cubicBezTo>
                  <a:pt x="789235" y="587508"/>
                  <a:pt x="793758" y="593766"/>
                  <a:pt x="802804" y="600622"/>
                </a:cubicBezTo>
                <a:cubicBezTo>
                  <a:pt x="814869" y="609686"/>
                  <a:pt x="821203" y="614656"/>
                  <a:pt x="821808" y="615530"/>
                </a:cubicBezTo>
                <a:cubicBezTo>
                  <a:pt x="822408" y="616116"/>
                  <a:pt x="822859" y="616993"/>
                  <a:pt x="823161" y="618160"/>
                </a:cubicBezTo>
                <a:cubicBezTo>
                  <a:pt x="823463" y="619039"/>
                  <a:pt x="823615" y="619772"/>
                  <a:pt x="823615" y="620358"/>
                </a:cubicBezTo>
                <a:cubicBezTo>
                  <a:pt x="823615" y="623571"/>
                  <a:pt x="820926" y="625178"/>
                  <a:pt x="815550" y="625178"/>
                </a:cubicBezTo>
                <a:cubicBezTo>
                  <a:pt x="812564" y="625476"/>
                  <a:pt x="803679" y="625104"/>
                  <a:pt x="788893" y="624062"/>
                </a:cubicBezTo>
                <a:cubicBezTo>
                  <a:pt x="774108" y="623020"/>
                  <a:pt x="763879" y="622499"/>
                  <a:pt x="758205" y="622499"/>
                </a:cubicBezTo>
                <a:cubicBezTo>
                  <a:pt x="748647" y="622499"/>
                  <a:pt x="734311" y="623243"/>
                  <a:pt x="715196" y="624732"/>
                </a:cubicBezTo>
                <a:cubicBezTo>
                  <a:pt x="708029" y="625327"/>
                  <a:pt x="702952" y="625476"/>
                  <a:pt x="699966" y="625178"/>
                </a:cubicBezTo>
                <a:cubicBezTo>
                  <a:pt x="694888" y="625178"/>
                  <a:pt x="692348" y="623392"/>
                  <a:pt x="692348" y="619820"/>
                </a:cubicBezTo>
                <a:cubicBezTo>
                  <a:pt x="692348" y="618332"/>
                  <a:pt x="692795" y="617141"/>
                  <a:pt x="693688" y="616248"/>
                </a:cubicBezTo>
                <a:cubicBezTo>
                  <a:pt x="694581" y="615058"/>
                  <a:pt x="700980" y="609849"/>
                  <a:pt x="712886" y="600622"/>
                </a:cubicBezTo>
                <a:cubicBezTo>
                  <a:pt x="722114" y="593478"/>
                  <a:pt x="726727" y="587078"/>
                  <a:pt x="726727" y="581423"/>
                </a:cubicBezTo>
                <a:lnTo>
                  <a:pt x="726727" y="172443"/>
                </a:lnTo>
                <a:cubicBezTo>
                  <a:pt x="722560" y="171848"/>
                  <a:pt x="718988" y="171550"/>
                  <a:pt x="716012" y="171550"/>
                </a:cubicBezTo>
                <a:cubicBezTo>
                  <a:pt x="696366" y="171550"/>
                  <a:pt x="678507" y="176164"/>
                  <a:pt x="662434" y="185391"/>
                </a:cubicBezTo>
                <a:cubicBezTo>
                  <a:pt x="643384" y="196404"/>
                  <a:pt x="633859" y="210841"/>
                  <a:pt x="633859" y="228700"/>
                </a:cubicBezTo>
                <a:cubicBezTo>
                  <a:pt x="633859" y="237332"/>
                  <a:pt x="635793" y="244327"/>
                  <a:pt x="639663" y="249685"/>
                </a:cubicBezTo>
                <a:cubicBezTo>
                  <a:pt x="642044" y="252959"/>
                  <a:pt x="645765" y="256084"/>
                  <a:pt x="650825" y="259061"/>
                </a:cubicBezTo>
                <a:cubicBezTo>
                  <a:pt x="655885" y="262038"/>
                  <a:pt x="662731" y="263526"/>
                  <a:pt x="671363" y="263526"/>
                </a:cubicBezTo>
                <a:cubicBezTo>
                  <a:pt x="675233" y="263526"/>
                  <a:pt x="677912" y="263228"/>
                  <a:pt x="679400" y="262633"/>
                </a:cubicBezTo>
                <a:cubicBezTo>
                  <a:pt x="682972" y="261740"/>
                  <a:pt x="684758" y="262782"/>
                  <a:pt x="684758" y="265758"/>
                </a:cubicBezTo>
                <a:cubicBezTo>
                  <a:pt x="684758" y="267544"/>
                  <a:pt x="683567" y="269479"/>
                  <a:pt x="681186" y="271563"/>
                </a:cubicBezTo>
                <a:cubicBezTo>
                  <a:pt x="676126" y="276027"/>
                  <a:pt x="670619" y="279599"/>
                  <a:pt x="664666" y="282278"/>
                </a:cubicBezTo>
                <a:cubicBezTo>
                  <a:pt x="655736" y="286445"/>
                  <a:pt x="646658" y="288529"/>
                  <a:pt x="637431" y="288529"/>
                </a:cubicBezTo>
                <a:cubicBezTo>
                  <a:pt x="622548" y="288529"/>
                  <a:pt x="609897" y="284511"/>
                  <a:pt x="599479" y="276474"/>
                </a:cubicBezTo>
                <a:cubicBezTo>
                  <a:pt x="586680" y="266651"/>
                  <a:pt x="580281" y="252810"/>
                  <a:pt x="580281" y="234951"/>
                </a:cubicBezTo>
                <a:cubicBezTo>
                  <a:pt x="580281" y="215008"/>
                  <a:pt x="585638" y="197893"/>
                  <a:pt x="596354" y="183605"/>
                </a:cubicBezTo>
                <a:cubicBezTo>
                  <a:pt x="605581" y="171699"/>
                  <a:pt x="618976" y="161132"/>
                  <a:pt x="636538" y="151905"/>
                </a:cubicBezTo>
                <a:cubicBezTo>
                  <a:pt x="645765" y="146845"/>
                  <a:pt x="657076" y="142826"/>
                  <a:pt x="670470" y="139850"/>
                </a:cubicBezTo>
                <a:cubicBezTo>
                  <a:pt x="687139" y="135980"/>
                  <a:pt x="705892" y="134045"/>
                  <a:pt x="726727" y="134045"/>
                </a:cubicBezTo>
                <a:lnTo>
                  <a:pt x="726727" y="43856"/>
                </a:lnTo>
                <a:cubicBezTo>
                  <a:pt x="726727" y="38200"/>
                  <a:pt x="722263" y="31800"/>
                  <a:pt x="713333" y="24657"/>
                </a:cubicBezTo>
                <a:cubicBezTo>
                  <a:pt x="706784" y="19596"/>
                  <a:pt x="700236" y="14388"/>
                  <a:pt x="693688" y="9030"/>
                </a:cubicBezTo>
                <a:cubicBezTo>
                  <a:pt x="692795" y="7839"/>
                  <a:pt x="692571" y="6053"/>
                  <a:pt x="693018" y="3672"/>
                </a:cubicBezTo>
                <a:cubicBezTo>
                  <a:pt x="693464" y="1291"/>
                  <a:pt x="695778" y="100"/>
                  <a:pt x="699959" y="100"/>
                </a:cubicBezTo>
                <a:close/>
              </a:path>
            </a:pathLst>
          </a:custGeom>
          <a:effectLst>
            <a:outerShdw blurRad="101600" dist="12700" dir="2400000" algn="ctr" rotWithShape="0">
              <a:schemeClr val="tx1">
                <a:alpha val="82000"/>
              </a:schemeClr>
            </a:outerShdw>
          </a:effectLst>
        </p:spPr>
      </p:pic>
    </p:spTree>
    <p:extLst>
      <p:ext uri="{BB962C8B-B14F-4D97-AF65-F5344CB8AC3E}">
        <p14:creationId xmlns:p14="http://schemas.microsoft.com/office/powerpoint/2010/main" val="2696506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191</Words>
  <Application>Microsoft Office PowerPoint</Application>
  <PresentationFormat>Widescreen</PresentationFormat>
  <Paragraphs>17</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Harrington</vt:lpstr>
      <vt:lpstr>Office Theme</vt:lpstr>
      <vt:lpstr>Happy Dussehra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Nitin Paranjape</dc:creator>
  <cp:lastModifiedBy>Nitin Paranjape</cp:lastModifiedBy>
  <cp:revision>5</cp:revision>
  <dcterms:created xsi:type="dcterms:W3CDTF">2015-10-22T02:43:55Z</dcterms:created>
  <dcterms:modified xsi:type="dcterms:W3CDTF">2015-10-22T03:12:24Z</dcterms:modified>
</cp:coreProperties>
</file>