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tinuser\Documents\personal\writing\Blog\efficiency365\Scatter%20-%20any%20version%20of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Sheet1!$D$7</c:f>
              <c:strCache>
                <c:ptCount val="1"/>
                <c:pt idx="0">
                  <c:v>Y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4"/>
            <c:spPr>
              <a:gradFill flip="none" rotWithShape="1">
                <a:gsLst>
                  <a:gs pos="100000">
                    <a:schemeClr val="tx1"/>
                  </a:gs>
                  <a:gs pos="39000">
                    <a:srgbClr val="793474">
                      <a:lumMod val="87000"/>
                      <a:lumOff val="13000"/>
                    </a:srgbClr>
                  </a:gs>
                  <a:gs pos="0">
                    <a:srgbClr val="7E3679">
                      <a:lumMod val="67000"/>
                      <a:lumOff val="33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noFill/>
              </a:ln>
              <a:effectLst/>
            </c:spPr>
          </c:marker>
          <c:xVal>
            <c:numRef>
              <c:f>Sheet1!$C$8:$C$32</c:f>
              <c:numCache>
                <c:formatCode>General</c:formatCode>
                <c:ptCount val="25"/>
                <c:pt idx="0">
                  <c:v>1</c:v>
                </c:pt>
                <c:pt idx="1">
                  <c:v>26</c:v>
                </c:pt>
                <c:pt idx="2">
                  <c:v>25</c:v>
                </c:pt>
                <c:pt idx="3">
                  <c:v>40</c:v>
                </c:pt>
                <c:pt idx="4">
                  <c:v>90</c:v>
                </c:pt>
                <c:pt idx="5">
                  <c:v>58</c:v>
                </c:pt>
                <c:pt idx="6">
                  <c:v>54</c:v>
                </c:pt>
                <c:pt idx="7">
                  <c:v>10</c:v>
                </c:pt>
                <c:pt idx="8">
                  <c:v>72</c:v>
                </c:pt>
                <c:pt idx="9">
                  <c:v>97</c:v>
                </c:pt>
                <c:pt idx="10">
                  <c:v>89</c:v>
                </c:pt>
                <c:pt idx="11">
                  <c:v>70</c:v>
                </c:pt>
                <c:pt idx="12">
                  <c:v>29</c:v>
                </c:pt>
                <c:pt idx="13">
                  <c:v>29</c:v>
                </c:pt>
                <c:pt idx="14">
                  <c:v>74</c:v>
                </c:pt>
                <c:pt idx="15">
                  <c:v>39</c:v>
                </c:pt>
                <c:pt idx="16">
                  <c:v>21</c:v>
                </c:pt>
                <c:pt idx="17">
                  <c:v>67</c:v>
                </c:pt>
                <c:pt idx="18">
                  <c:v>90</c:v>
                </c:pt>
                <c:pt idx="19">
                  <c:v>12</c:v>
                </c:pt>
                <c:pt idx="20">
                  <c:v>62</c:v>
                </c:pt>
                <c:pt idx="21">
                  <c:v>56</c:v>
                </c:pt>
                <c:pt idx="22">
                  <c:v>96</c:v>
                </c:pt>
                <c:pt idx="23">
                  <c:v>50</c:v>
                </c:pt>
                <c:pt idx="24">
                  <c:v>41</c:v>
                </c:pt>
              </c:numCache>
            </c:numRef>
          </c:xVal>
          <c:yVal>
            <c:numRef>
              <c:f>Sheet1!$D$8:$D$32</c:f>
              <c:numCache>
                <c:formatCode>General</c:formatCode>
                <c:ptCount val="25"/>
                <c:pt idx="0">
                  <c:v>68519</c:v>
                </c:pt>
                <c:pt idx="1">
                  <c:v>38191</c:v>
                </c:pt>
                <c:pt idx="2">
                  <c:v>81922</c:v>
                </c:pt>
                <c:pt idx="3">
                  <c:v>48772</c:v>
                </c:pt>
                <c:pt idx="4">
                  <c:v>24787</c:v>
                </c:pt>
                <c:pt idx="5">
                  <c:v>14966</c:v>
                </c:pt>
                <c:pt idx="6">
                  <c:v>12735</c:v>
                </c:pt>
                <c:pt idx="7">
                  <c:v>25701</c:v>
                </c:pt>
                <c:pt idx="8">
                  <c:v>13109</c:v>
                </c:pt>
                <c:pt idx="9">
                  <c:v>15000</c:v>
                </c:pt>
                <c:pt idx="10">
                  <c:v>27712</c:v>
                </c:pt>
                <c:pt idx="11">
                  <c:v>14724</c:v>
                </c:pt>
                <c:pt idx="12">
                  <c:v>99482</c:v>
                </c:pt>
                <c:pt idx="13">
                  <c:v>5631</c:v>
                </c:pt>
                <c:pt idx="14">
                  <c:v>1138</c:v>
                </c:pt>
                <c:pt idx="15">
                  <c:v>46498</c:v>
                </c:pt>
                <c:pt idx="16">
                  <c:v>2244</c:v>
                </c:pt>
                <c:pt idx="17">
                  <c:v>75740</c:v>
                </c:pt>
                <c:pt idx="18">
                  <c:v>19777</c:v>
                </c:pt>
                <c:pt idx="19">
                  <c:v>87287</c:v>
                </c:pt>
                <c:pt idx="20">
                  <c:v>65289</c:v>
                </c:pt>
                <c:pt idx="21">
                  <c:v>25908</c:v>
                </c:pt>
                <c:pt idx="22">
                  <c:v>55750</c:v>
                </c:pt>
                <c:pt idx="23">
                  <c:v>79245</c:v>
                </c:pt>
                <c:pt idx="24">
                  <c:v>72297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1FF-47AD-B1D8-606BF868A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959952"/>
        <c:axId val="575959624"/>
      </c:scatterChart>
      <c:valAx>
        <c:axId val="575959952"/>
        <c:scaling>
          <c:orientation val="minMax"/>
        </c:scaling>
        <c:delete val="0"/>
        <c:axPos val="b"/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959624"/>
        <c:crosses val="autoZero"/>
        <c:crossBetween val="midCat"/>
      </c:valAx>
      <c:valAx>
        <c:axId val="575959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9599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98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849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139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03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143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695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921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122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241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84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960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30A00-1589-4A6E-A5FE-49A22A9B3204}" type="datetimeFigureOut">
              <a:rPr lang="en-IN" smtClean="0"/>
              <a:t>25-10-2015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3D158-DA71-49E8-B765-98F9276A35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850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Scatter Plot </a:t>
            </a:r>
            <a:r>
              <a:rPr lang="en-US" dirty="0" err="1" smtClean="0"/>
              <a:t>Animtion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535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see animation</a:t>
            </a:r>
            <a:endParaRPr lang="en-IN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9783940"/>
              </p:ext>
            </p:extLst>
          </p:nvPr>
        </p:nvGraphicFramePr>
        <p:xfrm>
          <a:off x="838201" y="1577340"/>
          <a:ext cx="1067181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280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6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4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1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8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2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9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6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3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7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4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1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8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5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42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49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6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3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 animBg="0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Scatter Plot Animtion</vt:lpstr>
      <vt:lpstr>Click to see animation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Scatter Plot Animtion</dc:title>
  <dc:creator>Nitin Paranjape</dc:creator>
  <cp:lastModifiedBy>Nitin Paranjape</cp:lastModifiedBy>
  <cp:revision>2</cp:revision>
  <dcterms:created xsi:type="dcterms:W3CDTF">2015-10-25T09:46:48Z</dcterms:created>
  <dcterms:modified xsi:type="dcterms:W3CDTF">2015-10-25T09:53:44Z</dcterms:modified>
</cp:coreProperties>
</file>