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custShowLst>
    <p:custShow name="Agenda" id="0">
      <p:sldLst>
        <p:sld r:id="rId3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979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10021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2248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14950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19356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5213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3352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9767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0475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668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7930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0753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6242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FCC61-C47B-4DF9-A8D6-0AEA18964BB0}" type="datetimeFigureOut">
              <a:rPr lang="en-NZ" smtClean="0"/>
              <a:t>26/11/2015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6F0DF-88F6-41AB-901D-715A4ED1D968}" type="slidenum">
              <a:rPr lang="en-NZ" smtClean="0"/>
              <a:t>‹#›</a:t>
            </a:fld>
            <a:endParaRPr lang="en-NZ"/>
          </a:p>
        </p:txBody>
      </p:sp>
      <p:sp>
        <p:nvSpPr>
          <p:cNvPr id="9" name="Rectangle 8">
            <a:hlinkClick r:id="" action="ppaction://customshow?id=0&amp;return=true"/>
          </p:cNvPr>
          <p:cNvSpPr/>
          <p:nvPr userDrawn="1"/>
        </p:nvSpPr>
        <p:spPr>
          <a:xfrm>
            <a:off x="11353800" y="6176963"/>
            <a:ext cx="838200" cy="681037"/>
          </a:xfrm>
          <a:prstGeom prst="rect">
            <a:avLst/>
          </a:prstGeom>
          <a:solidFill>
            <a:schemeClr val="accent1">
              <a:alpha val="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12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Title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6808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10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3836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11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1605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12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07524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13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45757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14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9852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15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47470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16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12236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17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54337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18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79765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19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34021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mtClean="0"/>
              <a:t>Agenda</a:t>
            </a:r>
            <a:endParaRPr lang="en-NZ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Word</a:t>
            </a:r>
          </a:p>
          <a:p>
            <a:r>
              <a:rPr lang="en-US" dirty="0" smtClean="0"/>
              <a:t>Excel</a:t>
            </a:r>
          </a:p>
          <a:p>
            <a:r>
              <a:rPr lang="en-US" dirty="0" smtClean="0"/>
              <a:t>PowerPoint</a:t>
            </a:r>
          </a:p>
          <a:p>
            <a:r>
              <a:rPr lang="en-US" dirty="0" smtClean="0"/>
              <a:t>Outlook</a:t>
            </a:r>
          </a:p>
          <a:p>
            <a:r>
              <a:rPr lang="en-US" dirty="0" smtClean="0"/>
              <a:t>OneNote</a:t>
            </a:r>
          </a:p>
          <a:p>
            <a:r>
              <a:rPr lang="en-US" dirty="0" smtClean="0"/>
              <a:t>OneDrive</a:t>
            </a:r>
          </a:p>
          <a:p>
            <a:r>
              <a:rPr lang="en-US" dirty="0" smtClean="0"/>
              <a:t>Skype</a:t>
            </a:r>
          </a:p>
          <a:p>
            <a:r>
              <a:rPr lang="en-US" dirty="0" smtClean="0"/>
              <a:t>Yammer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761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20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672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3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3607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4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2648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5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152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6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279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7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181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8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886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Slide 9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3238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~present</Template>
  <TotalTime>22</TotalTime>
  <Words>46</Words>
  <Application>Microsoft Office PowerPoint</Application>
  <PresentationFormat>Widescreen</PresentationFormat>
  <Paragraphs>28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  <vt:variant>
        <vt:lpstr>Custom Shows</vt:lpstr>
      </vt:variant>
      <vt:variant>
        <vt:i4>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Title</vt:lpstr>
      <vt:lpstr>Agenda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Nitin Paranjape</dc:creator>
  <cp:lastModifiedBy>Nitin Paranjape</cp:lastModifiedBy>
  <cp:revision>3</cp:revision>
  <dcterms:created xsi:type="dcterms:W3CDTF">2015-11-25T15:14:50Z</dcterms:created>
  <dcterms:modified xsi:type="dcterms:W3CDTF">2015-11-25T18:33:23Z</dcterms:modified>
</cp:coreProperties>
</file>