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sldIdLst>
    <p:sldId id="258" r:id="rId2"/>
    <p:sldId id="260" r:id="rId3"/>
    <p:sldId id="259" r:id="rId4"/>
  </p:sldIdLst>
  <p:sldSz cx="1079500" cy="107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1F088D-0D17-4B5E-A39B-0D7AA3F6655D}" v="2" dt="2020-09-03T12:17:45.120"/>
    <p1510:client id="{CA4F031B-EC71-4E22-BA54-E207C524E586}" v="5" dt="2020-09-03T14:11:50.0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72680" autoAdjust="0"/>
  </p:normalViewPr>
  <p:slideViewPr>
    <p:cSldViewPr snapToGrid="0">
      <p:cViewPr varScale="1">
        <p:scale>
          <a:sx n="303" d="100"/>
          <a:sy n="303" d="100"/>
        </p:scale>
        <p:origin x="3139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6E8BA-F14F-4FEE-9318-4E462F93B30C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B2815-A780-45C0-8E95-C6FFDE00F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1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will work only in the Office Pro Plus versions of PowerPoint.</a:t>
            </a:r>
          </a:p>
          <a:p>
            <a:r>
              <a:rPr lang="en-US" dirty="0"/>
              <a:t>If you are not sure, go to the Transitions tab. The first transition is “None”.</a:t>
            </a:r>
          </a:p>
          <a:p>
            <a:r>
              <a:rPr lang="en-US" dirty="0"/>
              <a:t>If the second transition is called “Morph” then you have the right version of PowerPoint.</a:t>
            </a:r>
          </a:p>
          <a:p>
            <a:endParaRPr lang="en-US" dirty="0"/>
          </a:p>
          <a:p>
            <a:r>
              <a:rPr lang="en-US" dirty="0"/>
              <a:t>The PowerPoint logo was an SVG file.</a:t>
            </a:r>
          </a:p>
          <a:p>
            <a:r>
              <a:rPr lang="en-US" dirty="0"/>
              <a:t>Apply this concept to any item which can be ungrouped.</a:t>
            </a:r>
          </a:p>
          <a:p>
            <a:r>
              <a:rPr lang="en-US" dirty="0"/>
              <a:t>SVG images can be ungrouped in separate components.</a:t>
            </a:r>
          </a:p>
          <a:p>
            <a:endParaRPr lang="en-US" dirty="0"/>
          </a:p>
          <a:p>
            <a:r>
              <a:rPr lang="en-US" dirty="0"/>
              <a:t>Simplified version – with just two slides.</a:t>
            </a:r>
          </a:p>
          <a:p>
            <a:pPr marL="228600" indent="-228600">
              <a:buAutoNum type="arabicPeriod"/>
            </a:pPr>
            <a:r>
              <a:rPr lang="en-US" dirty="0"/>
              <a:t>Ungroup the object</a:t>
            </a:r>
          </a:p>
          <a:p>
            <a:pPr marL="228600" indent="-228600">
              <a:buAutoNum type="arabicPeriod"/>
            </a:pPr>
            <a:r>
              <a:rPr lang="en-US" dirty="0"/>
              <a:t>Duplicate the slide</a:t>
            </a:r>
          </a:p>
          <a:p>
            <a:pPr marL="228600" indent="-228600">
              <a:buAutoNum type="arabicPeriod"/>
            </a:pPr>
            <a:r>
              <a:rPr lang="en-US" dirty="0"/>
              <a:t>In the first slide, move the individual pieces randomly, outside the slide boundary</a:t>
            </a:r>
          </a:p>
          <a:p>
            <a:pPr marL="228600" indent="-228600">
              <a:buAutoNum type="arabicPeriod"/>
            </a:pPr>
            <a:r>
              <a:rPr lang="en-US" dirty="0"/>
              <a:t>You may have to zoom out to see the area outside the slide boundary</a:t>
            </a:r>
          </a:p>
          <a:p>
            <a:pPr marL="228600" indent="-228600">
              <a:buAutoNum type="arabicPeriod"/>
            </a:pPr>
            <a:r>
              <a:rPr lang="en-US" dirty="0"/>
              <a:t>Go to the second slide – Transitions – Morph</a:t>
            </a:r>
          </a:p>
          <a:p>
            <a:pPr marL="228600" indent="-228600">
              <a:buAutoNum type="arabicPeriod"/>
            </a:pPr>
            <a:r>
              <a:rPr lang="en-US" dirty="0"/>
              <a:t>Go to the first slide and run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More complex shape morph</a:t>
            </a:r>
          </a:p>
          <a:p>
            <a:pPr marL="228600" indent="-228600">
              <a:buAutoNum type="arabicPeriod"/>
            </a:pPr>
            <a:r>
              <a:rPr lang="en-US" dirty="0"/>
              <a:t>Add another slide in between</a:t>
            </a:r>
          </a:p>
          <a:p>
            <a:pPr marL="228600" indent="-228600">
              <a:buAutoNum type="arabicPeriod"/>
            </a:pPr>
            <a:r>
              <a:rPr lang="en-US" dirty="0"/>
              <a:t>Arrange shapes randomly but visible inside the slide</a:t>
            </a:r>
          </a:p>
          <a:p>
            <a:pPr marL="228600" indent="-228600">
              <a:buAutoNum type="arabicPeriod"/>
            </a:pPr>
            <a:r>
              <a:rPr lang="en-US" dirty="0"/>
              <a:t>Run the presentation from first slide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/>
              <a:t>That’s it</a:t>
            </a:r>
            <a:endParaRPr lang="en-US" dirty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DB2815-A780-45C0-8E95-C6FFDE00F7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0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176668"/>
            <a:ext cx="917575" cy="375826"/>
          </a:xfrm>
        </p:spPr>
        <p:txBody>
          <a:bodyPr anchor="b"/>
          <a:lstStyle>
            <a:lvl1pPr algn="ctr">
              <a:defRPr sz="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38" y="566988"/>
            <a:ext cx="809625" cy="260629"/>
          </a:xfrm>
        </p:spPr>
        <p:txBody>
          <a:bodyPr/>
          <a:lstStyle>
            <a:lvl1pPr marL="0" indent="0" algn="ctr">
              <a:buNone/>
              <a:defRPr sz="283"/>
            </a:lvl1pPr>
            <a:lvl2pPr marL="53995" indent="0" algn="ctr">
              <a:buNone/>
              <a:defRPr sz="236"/>
            </a:lvl2pPr>
            <a:lvl3pPr marL="107991" indent="0" algn="ctr">
              <a:buNone/>
              <a:defRPr sz="213"/>
            </a:lvl3pPr>
            <a:lvl4pPr marL="161986" indent="0" algn="ctr">
              <a:buNone/>
              <a:defRPr sz="189"/>
            </a:lvl4pPr>
            <a:lvl5pPr marL="215981" indent="0" algn="ctr">
              <a:buNone/>
              <a:defRPr sz="189"/>
            </a:lvl5pPr>
            <a:lvl6pPr marL="269977" indent="0" algn="ctr">
              <a:buNone/>
              <a:defRPr sz="189"/>
            </a:lvl6pPr>
            <a:lvl7pPr marL="323972" indent="0" algn="ctr">
              <a:buNone/>
              <a:defRPr sz="189"/>
            </a:lvl7pPr>
            <a:lvl8pPr marL="377967" indent="0" algn="ctr">
              <a:buNone/>
              <a:defRPr sz="189"/>
            </a:lvl8pPr>
            <a:lvl9pPr marL="431963" indent="0" algn="ctr">
              <a:buNone/>
              <a:defRPr sz="1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DA6E-6479-4D69-A313-D926E52BF0A9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452D3-403F-4EE1-B721-92A0DFE69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2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16" y="57474"/>
            <a:ext cx="931069" cy="208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16" y="287367"/>
            <a:ext cx="931069" cy="68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15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7DA6E-6479-4D69-A313-D926E52BF0A9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0537"/>
            <a:ext cx="364331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452D3-403F-4EE1-B721-92A0DFE69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8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7991" rtl="0" eaLnBrk="1" latinLnBrk="0" hangingPunct="1">
        <a:lnSpc>
          <a:spcPct val="90000"/>
        </a:lnSpc>
        <a:spcBef>
          <a:spcPct val="0"/>
        </a:spcBef>
        <a:buNone/>
        <a:defRPr sz="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107991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331" kern="1200">
          <a:solidFill>
            <a:schemeClr val="tx1"/>
          </a:solidFill>
          <a:latin typeface="+mn-lt"/>
          <a:ea typeface="+mn-ea"/>
          <a:cs typeface="+mn-cs"/>
        </a:defRPr>
      </a:lvl1pPr>
      <a:lvl2pPr marL="80993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2pPr>
      <a:lvl3pPr marL="134988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36" kern="1200">
          <a:solidFill>
            <a:schemeClr val="tx1"/>
          </a:solidFill>
          <a:latin typeface="+mn-lt"/>
          <a:ea typeface="+mn-ea"/>
          <a:cs typeface="+mn-cs"/>
        </a:defRPr>
      </a:lvl3pPr>
      <a:lvl4pPr marL="188984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4pPr>
      <a:lvl5pPr marL="242979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5pPr>
      <a:lvl6pPr marL="296974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6pPr>
      <a:lvl7pPr marL="350970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7pPr>
      <a:lvl8pPr marL="404965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8pPr>
      <a:lvl9pPr marL="458960" indent="-26998" algn="l" defTabSz="107991" rtl="0" eaLnBrk="1" latinLnBrk="0" hangingPunct="1">
        <a:lnSpc>
          <a:spcPct val="90000"/>
        </a:lnSpc>
        <a:spcBef>
          <a:spcPts val="59"/>
        </a:spcBef>
        <a:buFont typeface="Arial" panose="020B0604020202020204" pitchFamily="34" charset="0"/>
        <a:buChar char="•"/>
        <a:defRPr sz="2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1pPr>
      <a:lvl2pPr marL="53995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2pPr>
      <a:lvl3pPr marL="107991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3pPr>
      <a:lvl4pPr marL="161986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4pPr>
      <a:lvl5pPr marL="215981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5pPr>
      <a:lvl6pPr marL="269977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6pPr>
      <a:lvl7pPr marL="323972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7pPr>
      <a:lvl8pPr marL="377967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8pPr>
      <a:lvl9pPr marL="431963" algn="l" defTabSz="107991" rtl="0" eaLnBrk="1" latinLnBrk="0" hangingPunct="1">
        <a:defRPr sz="2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DBCD361-7ED2-4EF6-8414-EB130800E246}"/>
              </a:ext>
            </a:extLst>
          </p:cNvPr>
          <p:cNvSpPr/>
          <p:nvPr/>
        </p:nvSpPr>
        <p:spPr>
          <a:xfrm>
            <a:off x="-1070303" y="-813905"/>
            <a:ext cx="491347" cy="491348"/>
          </a:xfrm>
          <a:custGeom>
            <a:avLst/>
            <a:gdLst>
              <a:gd name="connsiteX0" fmla="*/ 387825 w 491347"/>
              <a:gd name="connsiteY0" fmla="*/ 0 h 491348"/>
              <a:gd name="connsiteX1" fmla="*/ 0 w 491347"/>
              <a:gd name="connsiteY1" fmla="*/ 387826 h 491348"/>
              <a:gd name="connsiteX2" fmla="*/ 491347 w 491347"/>
              <a:gd name="connsiteY2" fmla="*/ 491348 h 49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1347" h="491348">
                <a:moveTo>
                  <a:pt x="387825" y="0"/>
                </a:moveTo>
                <a:cubicBezTo>
                  <a:pt x="173895" y="626"/>
                  <a:pt x="626" y="173895"/>
                  <a:pt x="0" y="387826"/>
                </a:cubicBezTo>
                <a:lnTo>
                  <a:pt x="491347" y="491348"/>
                </a:lnTo>
                <a:close/>
              </a:path>
            </a:pathLst>
          </a:custGeom>
          <a:solidFill>
            <a:srgbClr val="ED6C47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08B3652-5F23-4A65-8EB6-A0EC7F0BFDA2}"/>
              </a:ext>
            </a:extLst>
          </p:cNvPr>
          <p:cNvSpPr/>
          <p:nvPr/>
        </p:nvSpPr>
        <p:spPr>
          <a:xfrm>
            <a:off x="1936262" y="0"/>
            <a:ext cx="387826" cy="519629"/>
          </a:xfrm>
          <a:custGeom>
            <a:avLst/>
            <a:gdLst>
              <a:gd name="connsiteX0" fmla="*/ 0 w 387826"/>
              <a:gd name="connsiteY0" fmla="*/ 0 h 519629"/>
              <a:gd name="connsiteX1" fmla="*/ 387826 w 387826"/>
              <a:gd name="connsiteY1" fmla="*/ 387826 h 519629"/>
              <a:gd name="connsiteX2" fmla="*/ 193913 w 387826"/>
              <a:gd name="connsiteY2" fmla="*/ 519629 h 519629"/>
              <a:gd name="connsiteX3" fmla="*/ 0 w 387826"/>
              <a:gd name="connsiteY3" fmla="*/ 387826 h 51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826" h="519629">
                <a:moveTo>
                  <a:pt x="0" y="0"/>
                </a:moveTo>
                <a:cubicBezTo>
                  <a:pt x="213931" y="626"/>
                  <a:pt x="387200" y="173895"/>
                  <a:pt x="387826" y="387826"/>
                </a:cubicBezTo>
                <a:lnTo>
                  <a:pt x="193913" y="519629"/>
                </a:lnTo>
                <a:lnTo>
                  <a:pt x="0" y="387826"/>
                </a:lnTo>
                <a:close/>
              </a:path>
            </a:pathLst>
          </a:custGeom>
          <a:solidFill>
            <a:srgbClr val="FF8F6B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070A480-E41F-4060-AD8B-F8D8E0AD000D}"/>
              </a:ext>
            </a:extLst>
          </p:cNvPr>
          <p:cNvSpPr/>
          <p:nvPr/>
        </p:nvSpPr>
        <p:spPr>
          <a:xfrm>
            <a:off x="-76987" y="2025650"/>
            <a:ext cx="775651" cy="387826"/>
          </a:xfrm>
          <a:custGeom>
            <a:avLst/>
            <a:gdLst>
              <a:gd name="connsiteX0" fmla="*/ 387825 w 775651"/>
              <a:gd name="connsiteY0" fmla="*/ 387826 h 387826"/>
              <a:gd name="connsiteX1" fmla="*/ 775652 w 775651"/>
              <a:gd name="connsiteY1" fmla="*/ 0 h 387826"/>
              <a:gd name="connsiteX2" fmla="*/ 0 w 775651"/>
              <a:gd name="connsiteY2" fmla="*/ 0 h 387826"/>
              <a:gd name="connsiteX3" fmla="*/ 387825 w 775651"/>
              <a:gd name="connsiteY3" fmla="*/ 387826 h 38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5651" h="387826">
                <a:moveTo>
                  <a:pt x="387825" y="387826"/>
                </a:moveTo>
                <a:cubicBezTo>
                  <a:pt x="601756" y="387200"/>
                  <a:pt x="775026" y="213931"/>
                  <a:pt x="775652" y="0"/>
                </a:cubicBezTo>
                <a:lnTo>
                  <a:pt x="0" y="0"/>
                </a:lnTo>
                <a:cubicBezTo>
                  <a:pt x="626" y="213931"/>
                  <a:pt x="173895" y="387200"/>
                  <a:pt x="387825" y="387826"/>
                </a:cubicBezTo>
                <a:close/>
              </a:path>
            </a:pathLst>
          </a:custGeom>
          <a:solidFill>
            <a:srgbClr val="D35230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2671D04-F074-4B06-96D3-8EA19A5DE7A9}"/>
              </a:ext>
            </a:extLst>
          </p:cNvPr>
          <p:cNvSpPr/>
          <p:nvPr/>
        </p:nvSpPr>
        <p:spPr>
          <a:xfrm>
            <a:off x="2741924" y="861892"/>
            <a:ext cx="387833" cy="526335"/>
          </a:xfrm>
          <a:custGeom>
            <a:avLst/>
            <a:gdLst>
              <a:gd name="connsiteX0" fmla="*/ 350896 w 387833"/>
              <a:gd name="connsiteY0" fmla="*/ 0 h 526335"/>
              <a:gd name="connsiteX1" fmla="*/ 91570 w 387833"/>
              <a:gd name="connsiteY1" fmla="*/ 0 h 526335"/>
              <a:gd name="connsiteX2" fmla="*/ 117353 w 387833"/>
              <a:gd name="connsiteY2" fmla="*/ 526336 h 526335"/>
              <a:gd name="connsiteX3" fmla="*/ 350896 w 387833"/>
              <a:gd name="connsiteY3" fmla="*/ 526336 h 526335"/>
              <a:gd name="connsiteX4" fmla="*/ 387833 w 387833"/>
              <a:gd name="connsiteY4" fmla="*/ 489398 h 526335"/>
              <a:gd name="connsiteX5" fmla="*/ 387833 w 387833"/>
              <a:gd name="connsiteY5" fmla="*/ 36935 h 526335"/>
              <a:gd name="connsiteX6" fmla="*/ 350896 w 387833"/>
              <a:gd name="connsiteY6" fmla="*/ 0 h 5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833" h="526335">
                <a:moveTo>
                  <a:pt x="350896" y="0"/>
                </a:moveTo>
                <a:lnTo>
                  <a:pt x="91570" y="0"/>
                </a:lnTo>
                <a:cubicBezTo>
                  <a:pt x="-39841" y="154840"/>
                  <a:pt x="-28563" y="385081"/>
                  <a:pt x="117353" y="526336"/>
                </a:cubicBezTo>
                <a:lnTo>
                  <a:pt x="350896" y="526336"/>
                </a:lnTo>
                <a:cubicBezTo>
                  <a:pt x="371270" y="526275"/>
                  <a:pt x="387775" y="509773"/>
                  <a:pt x="387833" y="489398"/>
                </a:cubicBezTo>
                <a:lnTo>
                  <a:pt x="387833" y="36935"/>
                </a:lnTo>
                <a:cubicBezTo>
                  <a:pt x="387772" y="16561"/>
                  <a:pt x="371270" y="59"/>
                  <a:pt x="350896" y="0"/>
                </a:cubicBezTo>
                <a:close/>
              </a:path>
            </a:pathLst>
          </a:custGeom>
          <a:solidFill>
            <a:srgbClr val="000000">
              <a:alpha val="1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9EAE78-3B4A-4704-A3A9-B669DF42005E}"/>
              </a:ext>
            </a:extLst>
          </p:cNvPr>
          <p:cNvSpPr/>
          <p:nvPr/>
        </p:nvSpPr>
        <p:spPr>
          <a:xfrm>
            <a:off x="-2114021" y="-427633"/>
            <a:ext cx="360151" cy="526335"/>
          </a:xfrm>
          <a:custGeom>
            <a:avLst/>
            <a:gdLst>
              <a:gd name="connsiteX0" fmla="*/ 323214 w 360151"/>
              <a:gd name="connsiteY0" fmla="*/ 0 h 526335"/>
              <a:gd name="connsiteX1" fmla="*/ 70361 w 360151"/>
              <a:gd name="connsiteY1" fmla="*/ 0 h 526335"/>
              <a:gd name="connsiteX2" fmla="*/ 149189 w 360151"/>
              <a:gd name="connsiteY2" fmla="*/ 526336 h 526335"/>
              <a:gd name="connsiteX3" fmla="*/ 323214 w 360151"/>
              <a:gd name="connsiteY3" fmla="*/ 526336 h 526335"/>
              <a:gd name="connsiteX4" fmla="*/ 360151 w 360151"/>
              <a:gd name="connsiteY4" fmla="*/ 489398 h 526335"/>
              <a:gd name="connsiteX5" fmla="*/ 360151 w 360151"/>
              <a:gd name="connsiteY5" fmla="*/ 36935 h 526335"/>
              <a:gd name="connsiteX6" fmla="*/ 323214 w 360151"/>
              <a:gd name="connsiteY6" fmla="*/ 0 h 5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151" h="526335">
                <a:moveTo>
                  <a:pt x="323214" y="0"/>
                </a:moveTo>
                <a:lnTo>
                  <a:pt x="70361" y="0"/>
                </a:lnTo>
                <a:cubicBezTo>
                  <a:pt x="-48258" y="168317"/>
                  <a:pt x="-13536" y="400156"/>
                  <a:pt x="149189" y="526336"/>
                </a:cubicBezTo>
                <a:lnTo>
                  <a:pt x="323214" y="526336"/>
                </a:lnTo>
                <a:cubicBezTo>
                  <a:pt x="343588" y="526275"/>
                  <a:pt x="360093" y="509773"/>
                  <a:pt x="360151" y="489398"/>
                </a:cubicBezTo>
                <a:lnTo>
                  <a:pt x="360151" y="36935"/>
                </a:lnTo>
                <a:cubicBezTo>
                  <a:pt x="360090" y="16561"/>
                  <a:pt x="343588" y="59"/>
                  <a:pt x="323214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F1FB242-BC49-43F1-AA3A-58D1B690313C}"/>
              </a:ext>
            </a:extLst>
          </p:cNvPr>
          <p:cNvSpPr/>
          <p:nvPr/>
        </p:nvSpPr>
        <p:spPr>
          <a:xfrm>
            <a:off x="-1993355" y="917296"/>
            <a:ext cx="360130" cy="470931"/>
          </a:xfrm>
          <a:custGeom>
            <a:avLst/>
            <a:gdLst>
              <a:gd name="connsiteX0" fmla="*/ 323193 w 360130"/>
              <a:gd name="connsiteY0" fmla="*/ 0 h 470931"/>
              <a:gd name="connsiteX1" fmla="*/ 70340 w 360130"/>
              <a:gd name="connsiteY1" fmla="*/ 0 h 470931"/>
              <a:gd name="connsiteX2" fmla="*/ 91569 w 360130"/>
              <a:gd name="connsiteY2" fmla="*/ 470932 h 470931"/>
              <a:gd name="connsiteX3" fmla="*/ 323193 w 360130"/>
              <a:gd name="connsiteY3" fmla="*/ 470932 h 470931"/>
              <a:gd name="connsiteX4" fmla="*/ 360130 w 360130"/>
              <a:gd name="connsiteY4" fmla="*/ 433994 h 470931"/>
              <a:gd name="connsiteX5" fmla="*/ 360130 w 360130"/>
              <a:gd name="connsiteY5" fmla="*/ 36935 h 470931"/>
              <a:gd name="connsiteX6" fmla="*/ 323193 w 360130"/>
              <a:gd name="connsiteY6" fmla="*/ 0 h 47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130" h="470931">
                <a:moveTo>
                  <a:pt x="323193" y="0"/>
                </a:moveTo>
                <a:lnTo>
                  <a:pt x="70340" y="0"/>
                </a:lnTo>
                <a:cubicBezTo>
                  <a:pt x="-30829" y="143443"/>
                  <a:pt x="-22096" y="337173"/>
                  <a:pt x="91569" y="470932"/>
                </a:cubicBezTo>
                <a:lnTo>
                  <a:pt x="323193" y="470932"/>
                </a:lnTo>
                <a:cubicBezTo>
                  <a:pt x="343567" y="470871"/>
                  <a:pt x="360072" y="454369"/>
                  <a:pt x="360130" y="433994"/>
                </a:cubicBezTo>
                <a:lnTo>
                  <a:pt x="360130" y="36935"/>
                </a:lnTo>
                <a:cubicBezTo>
                  <a:pt x="360069" y="16561"/>
                  <a:pt x="343567" y="59"/>
                  <a:pt x="323193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95864C6-9EA4-4C20-8596-47A5733E8D1C}"/>
              </a:ext>
            </a:extLst>
          </p:cNvPr>
          <p:cNvSpPr/>
          <p:nvPr/>
        </p:nvSpPr>
        <p:spPr>
          <a:xfrm>
            <a:off x="2409496" y="-470931"/>
            <a:ext cx="332428" cy="470931"/>
          </a:xfrm>
          <a:custGeom>
            <a:avLst/>
            <a:gdLst>
              <a:gd name="connsiteX0" fmla="*/ 295491 w 332428"/>
              <a:gd name="connsiteY0" fmla="*/ 0 h 470931"/>
              <a:gd name="connsiteX1" fmla="*/ 70340 w 332428"/>
              <a:gd name="connsiteY1" fmla="*/ 0 h 470931"/>
              <a:gd name="connsiteX2" fmla="*/ 91569 w 332428"/>
              <a:gd name="connsiteY2" fmla="*/ 470932 h 470931"/>
              <a:gd name="connsiteX3" fmla="*/ 295491 w 332428"/>
              <a:gd name="connsiteY3" fmla="*/ 470932 h 470931"/>
              <a:gd name="connsiteX4" fmla="*/ 332428 w 332428"/>
              <a:gd name="connsiteY4" fmla="*/ 433994 h 470931"/>
              <a:gd name="connsiteX5" fmla="*/ 332428 w 332428"/>
              <a:gd name="connsiteY5" fmla="*/ 36935 h 470931"/>
              <a:gd name="connsiteX6" fmla="*/ 295491 w 332428"/>
              <a:gd name="connsiteY6" fmla="*/ 0 h 47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2428" h="470931">
                <a:moveTo>
                  <a:pt x="295491" y="0"/>
                </a:moveTo>
                <a:lnTo>
                  <a:pt x="70340" y="0"/>
                </a:lnTo>
                <a:cubicBezTo>
                  <a:pt x="-30829" y="143443"/>
                  <a:pt x="-22096" y="337173"/>
                  <a:pt x="91569" y="470932"/>
                </a:cubicBezTo>
                <a:lnTo>
                  <a:pt x="295491" y="470932"/>
                </a:lnTo>
                <a:cubicBezTo>
                  <a:pt x="315866" y="470871"/>
                  <a:pt x="332370" y="454369"/>
                  <a:pt x="332428" y="433994"/>
                </a:cubicBezTo>
                <a:lnTo>
                  <a:pt x="332428" y="36935"/>
                </a:lnTo>
                <a:cubicBezTo>
                  <a:pt x="332367" y="16561"/>
                  <a:pt x="315866" y="59"/>
                  <a:pt x="295491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78596F6-1343-40BD-BC71-1D9F45625DB2}"/>
              </a:ext>
            </a:extLst>
          </p:cNvPr>
          <p:cNvSpPr/>
          <p:nvPr/>
        </p:nvSpPr>
        <p:spPr>
          <a:xfrm>
            <a:off x="-2197100" y="-1617345"/>
            <a:ext cx="443230" cy="443230"/>
          </a:xfrm>
          <a:custGeom>
            <a:avLst/>
            <a:gdLst>
              <a:gd name="connsiteX0" fmla="*/ 36936 w 443230"/>
              <a:gd name="connsiteY0" fmla="*/ 0 h 443230"/>
              <a:gd name="connsiteX1" fmla="*/ 406295 w 443230"/>
              <a:gd name="connsiteY1" fmla="*/ 0 h 443230"/>
              <a:gd name="connsiteX2" fmla="*/ 443230 w 443230"/>
              <a:gd name="connsiteY2" fmla="*/ 36936 h 443230"/>
              <a:gd name="connsiteX3" fmla="*/ 443230 w 443230"/>
              <a:gd name="connsiteY3" fmla="*/ 406295 h 443230"/>
              <a:gd name="connsiteX4" fmla="*/ 406295 w 443230"/>
              <a:gd name="connsiteY4" fmla="*/ 443230 h 443230"/>
              <a:gd name="connsiteX5" fmla="*/ 36936 w 443230"/>
              <a:gd name="connsiteY5" fmla="*/ 443230 h 443230"/>
              <a:gd name="connsiteX6" fmla="*/ 0 w 443230"/>
              <a:gd name="connsiteY6" fmla="*/ 406295 h 443230"/>
              <a:gd name="connsiteX7" fmla="*/ 0 w 443230"/>
              <a:gd name="connsiteY7" fmla="*/ 36936 h 443230"/>
              <a:gd name="connsiteX8" fmla="*/ 36936 w 443230"/>
              <a:gd name="connsiteY8" fmla="*/ 0 h 44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3230" h="443230">
                <a:moveTo>
                  <a:pt x="36936" y="0"/>
                </a:moveTo>
                <a:lnTo>
                  <a:pt x="406295" y="0"/>
                </a:lnTo>
                <a:cubicBezTo>
                  <a:pt x="426695" y="1"/>
                  <a:pt x="443230" y="16537"/>
                  <a:pt x="443230" y="36936"/>
                </a:cubicBezTo>
                <a:lnTo>
                  <a:pt x="443230" y="406295"/>
                </a:lnTo>
                <a:cubicBezTo>
                  <a:pt x="443230" y="426692"/>
                  <a:pt x="426695" y="443230"/>
                  <a:pt x="406295" y="443230"/>
                </a:cubicBezTo>
                <a:lnTo>
                  <a:pt x="36936" y="443230"/>
                </a:lnTo>
                <a:cubicBezTo>
                  <a:pt x="16537" y="443230"/>
                  <a:pt x="0" y="426692"/>
                  <a:pt x="0" y="406295"/>
                </a:cubicBezTo>
                <a:lnTo>
                  <a:pt x="0" y="36936"/>
                </a:lnTo>
                <a:cubicBezTo>
                  <a:pt x="0" y="16537"/>
                  <a:pt x="16537" y="0"/>
                  <a:pt x="36936" y="0"/>
                </a:cubicBezTo>
                <a:close/>
              </a:path>
            </a:pathLst>
          </a:custGeom>
          <a:solidFill>
            <a:srgbClr val="C43E1C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6031276-369E-4DD8-A481-416834DA9B49}"/>
              </a:ext>
            </a:extLst>
          </p:cNvPr>
          <p:cNvSpPr/>
          <p:nvPr/>
        </p:nvSpPr>
        <p:spPr>
          <a:xfrm>
            <a:off x="1502727" y="-1084921"/>
            <a:ext cx="213689" cy="277279"/>
          </a:xfrm>
          <a:custGeom>
            <a:avLst/>
            <a:gdLst>
              <a:gd name="connsiteX0" fmla="*/ 110738 w 213689"/>
              <a:gd name="connsiteY0" fmla="*/ 261 h 277279"/>
              <a:gd name="connsiteX1" fmla="*/ 187051 w 213689"/>
              <a:gd name="connsiteY1" fmla="*/ 22564 h 277279"/>
              <a:gd name="connsiteX2" fmla="*/ 213526 w 213689"/>
              <a:gd name="connsiteY2" fmla="*/ 87145 h 277279"/>
              <a:gd name="connsiteX3" fmla="*/ 200434 w 213689"/>
              <a:gd name="connsiteY3" fmla="*/ 131114 h 277279"/>
              <a:gd name="connsiteX4" fmla="*/ 163198 w 213689"/>
              <a:gd name="connsiteY4" fmla="*/ 163990 h 277279"/>
              <a:gd name="connsiteX5" fmla="*/ 107247 w 213689"/>
              <a:gd name="connsiteY5" fmla="*/ 175719 h 277279"/>
              <a:gd name="connsiteX6" fmla="*/ 54303 w 213689"/>
              <a:gd name="connsiteY6" fmla="*/ 175719 h 277279"/>
              <a:gd name="connsiteX7" fmla="*/ 54303 w 213689"/>
              <a:gd name="connsiteY7" fmla="*/ 277280 h 277279"/>
              <a:gd name="connsiteX8" fmla="*/ 0 w 213689"/>
              <a:gd name="connsiteY8" fmla="*/ 277280 h 277279"/>
              <a:gd name="connsiteX9" fmla="*/ 0 w 213689"/>
              <a:gd name="connsiteY9" fmla="*/ 261 h 277279"/>
              <a:gd name="connsiteX10" fmla="*/ 54303 w 213689"/>
              <a:gd name="connsiteY10" fmla="*/ 129994 h 277279"/>
              <a:gd name="connsiteX11" fmla="*/ 101041 w 213689"/>
              <a:gd name="connsiteY11" fmla="*/ 129994 h 277279"/>
              <a:gd name="connsiteX12" fmla="*/ 142350 w 213689"/>
              <a:gd name="connsiteY12" fmla="*/ 117684 h 277279"/>
              <a:gd name="connsiteX13" fmla="*/ 156314 w 213689"/>
              <a:gd name="connsiteY13" fmla="*/ 89278 h 277279"/>
              <a:gd name="connsiteX14" fmla="*/ 102787 w 213689"/>
              <a:gd name="connsiteY14" fmla="*/ 43315 h 277279"/>
              <a:gd name="connsiteX15" fmla="*/ 54303 w 213689"/>
              <a:gd name="connsiteY15" fmla="*/ 43315 h 27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3689" h="277279">
                <a:moveTo>
                  <a:pt x="110738" y="261"/>
                </a:moveTo>
                <a:cubicBezTo>
                  <a:pt x="138015" y="-1576"/>
                  <a:pt x="165057" y="6328"/>
                  <a:pt x="187051" y="22564"/>
                </a:cubicBezTo>
                <a:cubicBezTo>
                  <a:pt x="205332" y="38877"/>
                  <a:pt x="215094" y="62693"/>
                  <a:pt x="213526" y="87145"/>
                </a:cubicBezTo>
                <a:cubicBezTo>
                  <a:pt x="213828" y="102805"/>
                  <a:pt x="209252" y="118171"/>
                  <a:pt x="200434" y="131114"/>
                </a:cubicBezTo>
                <a:cubicBezTo>
                  <a:pt x="191453" y="145435"/>
                  <a:pt x="178522" y="156851"/>
                  <a:pt x="163198" y="163990"/>
                </a:cubicBezTo>
                <a:cubicBezTo>
                  <a:pt x="145686" y="172115"/>
                  <a:pt x="126548" y="176126"/>
                  <a:pt x="107247" y="175719"/>
                </a:cubicBezTo>
                <a:lnTo>
                  <a:pt x="54303" y="175719"/>
                </a:lnTo>
                <a:lnTo>
                  <a:pt x="54303" y="277280"/>
                </a:lnTo>
                <a:lnTo>
                  <a:pt x="0" y="277280"/>
                </a:lnTo>
                <a:lnTo>
                  <a:pt x="0" y="261"/>
                </a:lnTo>
                <a:close/>
                <a:moveTo>
                  <a:pt x="54303" y="129994"/>
                </a:moveTo>
                <a:lnTo>
                  <a:pt x="101041" y="129994"/>
                </a:lnTo>
                <a:cubicBezTo>
                  <a:pt x="115853" y="131075"/>
                  <a:pt x="130547" y="126695"/>
                  <a:pt x="142350" y="117684"/>
                </a:cubicBezTo>
                <a:cubicBezTo>
                  <a:pt x="151910" y="111534"/>
                  <a:pt x="157285" y="100603"/>
                  <a:pt x="156314" y="89278"/>
                </a:cubicBezTo>
                <a:cubicBezTo>
                  <a:pt x="156314" y="58637"/>
                  <a:pt x="138471" y="43315"/>
                  <a:pt x="102787" y="43315"/>
                </a:cubicBezTo>
                <a:lnTo>
                  <a:pt x="54303" y="43315"/>
                </a:lnTo>
                <a:close/>
              </a:path>
            </a:pathLst>
          </a:custGeom>
          <a:solidFill>
            <a:srgbClr val="F9F7F7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D43A2C4-B90A-4399-AB72-9095532653CB}"/>
              </a:ext>
            </a:extLst>
          </p:cNvPr>
          <p:cNvSpPr/>
          <p:nvPr/>
        </p:nvSpPr>
        <p:spPr>
          <a:xfrm>
            <a:off x="96520" y="96520"/>
            <a:ext cx="886460" cy="886460"/>
          </a:xfrm>
          <a:custGeom>
            <a:avLst/>
            <a:gdLst>
              <a:gd name="connsiteX0" fmla="*/ 0 w 886460"/>
              <a:gd name="connsiteY0" fmla="*/ 0 h 886460"/>
              <a:gd name="connsiteX1" fmla="*/ 886460 w 886460"/>
              <a:gd name="connsiteY1" fmla="*/ 0 h 886460"/>
              <a:gd name="connsiteX2" fmla="*/ 886460 w 886460"/>
              <a:gd name="connsiteY2" fmla="*/ 886460 h 886460"/>
              <a:gd name="connsiteX3" fmla="*/ 0 w 886460"/>
              <a:gd name="connsiteY3" fmla="*/ 886460 h 88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6460" h="886460">
                <a:moveTo>
                  <a:pt x="0" y="0"/>
                </a:moveTo>
                <a:lnTo>
                  <a:pt x="886460" y="0"/>
                </a:lnTo>
                <a:lnTo>
                  <a:pt x="886460" y="886460"/>
                </a:lnTo>
                <a:lnTo>
                  <a:pt x="0" y="886460"/>
                </a:lnTo>
                <a:close/>
              </a:path>
            </a:pathLst>
          </a:custGeom>
          <a:noFill/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ACD061-484B-4E88-8334-7FD79506D89C}"/>
              </a:ext>
            </a:extLst>
          </p:cNvPr>
          <p:cNvSpPr txBox="1"/>
          <p:nvPr/>
        </p:nvSpPr>
        <p:spPr>
          <a:xfrm>
            <a:off x="108381" y="0"/>
            <a:ext cx="862737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dirty="0">
                <a:solidFill>
                  <a:schemeClr val="bg1">
                    <a:lumMod val="65000"/>
                  </a:schemeClr>
                </a:solidFill>
              </a:rPr>
              <a:t>See Notes Page for details</a:t>
            </a:r>
          </a:p>
        </p:txBody>
      </p:sp>
    </p:spTree>
    <p:extLst>
      <p:ext uri="{BB962C8B-B14F-4D97-AF65-F5344CB8AC3E}">
        <p14:creationId xmlns:p14="http://schemas.microsoft.com/office/powerpoint/2010/main" val="353498812"/>
      </p:ext>
    </p:extLst>
  </p:cSld>
  <p:clrMapOvr>
    <a:masterClrMapping/>
  </p:clrMapOvr>
  <p:transition spd="med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DBCD361-7ED2-4EF6-8414-EB130800E246}"/>
              </a:ext>
            </a:extLst>
          </p:cNvPr>
          <p:cNvSpPr/>
          <p:nvPr/>
        </p:nvSpPr>
        <p:spPr>
          <a:xfrm>
            <a:off x="294077" y="294076"/>
            <a:ext cx="491347" cy="491348"/>
          </a:xfrm>
          <a:custGeom>
            <a:avLst/>
            <a:gdLst>
              <a:gd name="connsiteX0" fmla="*/ 387825 w 491347"/>
              <a:gd name="connsiteY0" fmla="*/ 0 h 491348"/>
              <a:gd name="connsiteX1" fmla="*/ 0 w 491347"/>
              <a:gd name="connsiteY1" fmla="*/ 387826 h 491348"/>
              <a:gd name="connsiteX2" fmla="*/ 491347 w 491347"/>
              <a:gd name="connsiteY2" fmla="*/ 491348 h 49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1347" h="491348">
                <a:moveTo>
                  <a:pt x="387825" y="0"/>
                </a:moveTo>
                <a:cubicBezTo>
                  <a:pt x="173895" y="626"/>
                  <a:pt x="626" y="173895"/>
                  <a:pt x="0" y="387826"/>
                </a:cubicBezTo>
                <a:lnTo>
                  <a:pt x="491347" y="491348"/>
                </a:lnTo>
                <a:close/>
              </a:path>
            </a:pathLst>
          </a:custGeom>
          <a:solidFill>
            <a:srgbClr val="ED6C47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08B3652-5F23-4A65-8EB6-A0EC7F0BFDA2}"/>
              </a:ext>
            </a:extLst>
          </p:cNvPr>
          <p:cNvSpPr/>
          <p:nvPr/>
        </p:nvSpPr>
        <p:spPr>
          <a:xfrm>
            <a:off x="345837" y="279936"/>
            <a:ext cx="387826" cy="519629"/>
          </a:xfrm>
          <a:custGeom>
            <a:avLst/>
            <a:gdLst>
              <a:gd name="connsiteX0" fmla="*/ 0 w 387826"/>
              <a:gd name="connsiteY0" fmla="*/ 0 h 519629"/>
              <a:gd name="connsiteX1" fmla="*/ 387826 w 387826"/>
              <a:gd name="connsiteY1" fmla="*/ 387826 h 519629"/>
              <a:gd name="connsiteX2" fmla="*/ 193913 w 387826"/>
              <a:gd name="connsiteY2" fmla="*/ 519629 h 519629"/>
              <a:gd name="connsiteX3" fmla="*/ 0 w 387826"/>
              <a:gd name="connsiteY3" fmla="*/ 387826 h 51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826" h="519629">
                <a:moveTo>
                  <a:pt x="0" y="0"/>
                </a:moveTo>
                <a:cubicBezTo>
                  <a:pt x="213931" y="626"/>
                  <a:pt x="387200" y="173895"/>
                  <a:pt x="387826" y="387826"/>
                </a:cubicBezTo>
                <a:lnTo>
                  <a:pt x="193913" y="519629"/>
                </a:lnTo>
                <a:lnTo>
                  <a:pt x="0" y="387826"/>
                </a:lnTo>
                <a:close/>
              </a:path>
            </a:pathLst>
          </a:custGeom>
          <a:solidFill>
            <a:srgbClr val="FF8F6B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070A480-E41F-4060-AD8B-F8D8E0AD000D}"/>
              </a:ext>
            </a:extLst>
          </p:cNvPr>
          <p:cNvSpPr/>
          <p:nvPr/>
        </p:nvSpPr>
        <p:spPr>
          <a:xfrm>
            <a:off x="-14290" y="136266"/>
            <a:ext cx="775651" cy="387826"/>
          </a:xfrm>
          <a:custGeom>
            <a:avLst/>
            <a:gdLst>
              <a:gd name="connsiteX0" fmla="*/ 387825 w 775651"/>
              <a:gd name="connsiteY0" fmla="*/ 387826 h 387826"/>
              <a:gd name="connsiteX1" fmla="*/ 775652 w 775651"/>
              <a:gd name="connsiteY1" fmla="*/ 0 h 387826"/>
              <a:gd name="connsiteX2" fmla="*/ 0 w 775651"/>
              <a:gd name="connsiteY2" fmla="*/ 0 h 387826"/>
              <a:gd name="connsiteX3" fmla="*/ 387825 w 775651"/>
              <a:gd name="connsiteY3" fmla="*/ 387826 h 38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5651" h="387826">
                <a:moveTo>
                  <a:pt x="387825" y="387826"/>
                </a:moveTo>
                <a:cubicBezTo>
                  <a:pt x="601756" y="387200"/>
                  <a:pt x="775026" y="213931"/>
                  <a:pt x="775652" y="0"/>
                </a:cubicBezTo>
                <a:lnTo>
                  <a:pt x="0" y="0"/>
                </a:lnTo>
                <a:cubicBezTo>
                  <a:pt x="626" y="213931"/>
                  <a:pt x="173895" y="387200"/>
                  <a:pt x="387825" y="387826"/>
                </a:cubicBezTo>
                <a:close/>
              </a:path>
            </a:pathLst>
          </a:custGeom>
          <a:solidFill>
            <a:srgbClr val="D35230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2671D04-F074-4B06-96D3-8EA19A5DE7A9}"/>
              </a:ext>
            </a:extLst>
          </p:cNvPr>
          <p:cNvSpPr/>
          <p:nvPr/>
        </p:nvSpPr>
        <p:spPr>
          <a:xfrm>
            <a:off x="345834" y="276583"/>
            <a:ext cx="387833" cy="526335"/>
          </a:xfrm>
          <a:custGeom>
            <a:avLst/>
            <a:gdLst>
              <a:gd name="connsiteX0" fmla="*/ 350896 w 387833"/>
              <a:gd name="connsiteY0" fmla="*/ 0 h 526335"/>
              <a:gd name="connsiteX1" fmla="*/ 91570 w 387833"/>
              <a:gd name="connsiteY1" fmla="*/ 0 h 526335"/>
              <a:gd name="connsiteX2" fmla="*/ 117353 w 387833"/>
              <a:gd name="connsiteY2" fmla="*/ 526336 h 526335"/>
              <a:gd name="connsiteX3" fmla="*/ 350896 w 387833"/>
              <a:gd name="connsiteY3" fmla="*/ 526336 h 526335"/>
              <a:gd name="connsiteX4" fmla="*/ 387833 w 387833"/>
              <a:gd name="connsiteY4" fmla="*/ 489398 h 526335"/>
              <a:gd name="connsiteX5" fmla="*/ 387833 w 387833"/>
              <a:gd name="connsiteY5" fmla="*/ 36935 h 526335"/>
              <a:gd name="connsiteX6" fmla="*/ 350896 w 387833"/>
              <a:gd name="connsiteY6" fmla="*/ 0 h 5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833" h="526335">
                <a:moveTo>
                  <a:pt x="350896" y="0"/>
                </a:moveTo>
                <a:lnTo>
                  <a:pt x="91570" y="0"/>
                </a:lnTo>
                <a:cubicBezTo>
                  <a:pt x="-39841" y="154840"/>
                  <a:pt x="-28563" y="385081"/>
                  <a:pt x="117353" y="526336"/>
                </a:cubicBezTo>
                <a:lnTo>
                  <a:pt x="350896" y="526336"/>
                </a:lnTo>
                <a:cubicBezTo>
                  <a:pt x="371270" y="526275"/>
                  <a:pt x="387775" y="509773"/>
                  <a:pt x="387833" y="489398"/>
                </a:cubicBezTo>
                <a:lnTo>
                  <a:pt x="387833" y="36935"/>
                </a:lnTo>
                <a:cubicBezTo>
                  <a:pt x="387772" y="16561"/>
                  <a:pt x="371270" y="59"/>
                  <a:pt x="350896" y="0"/>
                </a:cubicBezTo>
                <a:close/>
              </a:path>
            </a:pathLst>
          </a:custGeom>
          <a:solidFill>
            <a:srgbClr val="000000">
              <a:alpha val="1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9EAE78-3B4A-4704-A3A9-B669DF42005E}"/>
              </a:ext>
            </a:extLst>
          </p:cNvPr>
          <p:cNvSpPr/>
          <p:nvPr/>
        </p:nvSpPr>
        <p:spPr>
          <a:xfrm>
            <a:off x="359675" y="276583"/>
            <a:ext cx="360151" cy="526335"/>
          </a:xfrm>
          <a:custGeom>
            <a:avLst/>
            <a:gdLst>
              <a:gd name="connsiteX0" fmla="*/ 323214 w 360151"/>
              <a:gd name="connsiteY0" fmla="*/ 0 h 526335"/>
              <a:gd name="connsiteX1" fmla="*/ 70361 w 360151"/>
              <a:gd name="connsiteY1" fmla="*/ 0 h 526335"/>
              <a:gd name="connsiteX2" fmla="*/ 149189 w 360151"/>
              <a:gd name="connsiteY2" fmla="*/ 526336 h 526335"/>
              <a:gd name="connsiteX3" fmla="*/ 323214 w 360151"/>
              <a:gd name="connsiteY3" fmla="*/ 526336 h 526335"/>
              <a:gd name="connsiteX4" fmla="*/ 360151 w 360151"/>
              <a:gd name="connsiteY4" fmla="*/ 489398 h 526335"/>
              <a:gd name="connsiteX5" fmla="*/ 360151 w 360151"/>
              <a:gd name="connsiteY5" fmla="*/ 36935 h 526335"/>
              <a:gd name="connsiteX6" fmla="*/ 323214 w 360151"/>
              <a:gd name="connsiteY6" fmla="*/ 0 h 5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151" h="526335">
                <a:moveTo>
                  <a:pt x="323214" y="0"/>
                </a:moveTo>
                <a:lnTo>
                  <a:pt x="70361" y="0"/>
                </a:lnTo>
                <a:cubicBezTo>
                  <a:pt x="-48258" y="168317"/>
                  <a:pt x="-13536" y="400156"/>
                  <a:pt x="149189" y="526336"/>
                </a:cubicBezTo>
                <a:lnTo>
                  <a:pt x="323214" y="526336"/>
                </a:lnTo>
                <a:cubicBezTo>
                  <a:pt x="343588" y="526275"/>
                  <a:pt x="360093" y="509773"/>
                  <a:pt x="360151" y="489398"/>
                </a:cubicBezTo>
                <a:lnTo>
                  <a:pt x="360151" y="36935"/>
                </a:lnTo>
                <a:cubicBezTo>
                  <a:pt x="360090" y="16561"/>
                  <a:pt x="343588" y="59"/>
                  <a:pt x="323214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F1FB242-BC49-43F1-AA3A-58D1B690313C}"/>
              </a:ext>
            </a:extLst>
          </p:cNvPr>
          <p:cNvSpPr/>
          <p:nvPr/>
        </p:nvSpPr>
        <p:spPr>
          <a:xfrm>
            <a:off x="130672" y="446436"/>
            <a:ext cx="360130" cy="470931"/>
          </a:xfrm>
          <a:custGeom>
            <a:avLst/>
            <a:gdLst>
              <a:gd name="connsiteX0" fmla="*/ 323193 w 360130"/>
              <a:gd name="connsiteY0" fmla="*/ 0 h 470931"/>
              <a:gd name="connsiteX1" fmla="*/ 70340 w 360130"/>
              <a:gd name="connsiteY1" fmla="*/ 0 h 470931"/>
              <a:gd name="connsiteX2" fmla="*/ 91569 w 360130"/>
              <a:gd name="connsiteY2" fmla="*/ 470932 h 470931"/>
              <a:gd name="connsiteX3" fmla="*/ 323193 w 360130"/>
              <a:gd name="connsiteY3" fmla="*/ 470932 h 470931"/>
              <a:gd name="connsiteX4" fmla="*/ 360130 w 360130"/>
              <a:gd name="connsiteY4" fmla="*/ 433994 h 470931"/>
              <a:gd name="connsiteX5" fmla="*/ 360130 w 360130"/>
              <a:gd name="connsiteY5" fmla="*/ 36935 h 470931"/>
              <a:gd name="connsiteX6" fmla="*/ 323193 w 360130"/>
              <a:gd name="connsiteY6" fmla="*/ 0 h 47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130" h="470931">
                <a:moveTo>
                  <a:pt x="323193" y="0"/>
                </a:moveTo>
                <a:lnTo>
                  <a:pt x="70340" y="0"/>
                </a:lnTo>
                <a:cubicBezTo>
                  <a:pt x="-30829" y="143443"/>
                  <a:pt x="-22096" y="337173"/>
                  <a:pt x="91569" y="470932"/>
                </a:cubicBezTo>
                <a:lnTo>
                  <a:pt x="323193" y="470932"/>
                </a:lnTo>
                <a:cubicBezTo>
                  <a:pt x="343567" y="470871"/>
                  <a:pt x="360072" y="454369"/>
                  <a:pt x="360130" y="433994"/>
                </a:cubicBezTo>
                <a:lnTo>
                  <a:pt x="360130" y="36935"/>
                </a:lnTo>
                <a:cubicBezTo>
                  <a:pt x="360069" y="16561"/>
                  <a:pt x="343567" y="59"/>
                  <a:pt x="323193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95864C6-9EA4-4C20-8596-47A5733E8D1C}"/>
              </a:ext>
            </a:extLst>
          </p:cNvPr>
          <p:cNvSpPr/>
          <p:nvPr/>
        </p:nvSpPr>
        <p:spPr>
          <a:xfrm>
            <a:off x="539750" y="456356"/>
            <a:ext cx="332428" cy="470931"/>
          </a:xfrm>
          <a:custGeom>
            <a:avLst/>
            <a:gdLst>
              <a:gd name="connsiteX0" fmla="*/ 295491 w 332428"/>
              <a:gd name="connsiteY0" fmla="*/ 0 h 470931"/>
              <a:gd name="connsiteX1" fmla="*/ 70340 w 332428"/>
              <a:gd name="connsiteY1" fmla="*/ 0 h 470931"/>
              <a:gd name="connsiteX2" fmla="*/ 91569 w 332428"/>
              <a:gd name="connsiteY2" fmla="*/ 470932 h 470931"/>
              <a:gd name="connsiteX3" fmla="*/ 295491 w 332428"/>
              <a:gd name="connsiteY3" fmla="*/ 470932 h 470931"/>
              <a:gd name="connsiteX4" fmla="*/ 332428 w 332428"/>
              <a:gd name="connsiteY4" fmla="*/ 433994 h 470931"/>
              <a:gd name="connsiteX5" fmla="*/ 332428 w 332428"/>
              <a:gd name="connsiteY5" fmla="*/ 36935 h 470931"/>
              <a:gd name="connsiteX6" fmla="*/ 295491 w 332428"/>
              <a:gd name="connsiteY6" fmla="*/ 0 h 47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2428" h="470931">
                <a:moveTo>
                  <a:pt x="295491" y="0"/>
                </a:moveTo>
                <a:lnTo>
                  <a:pt x="70340" y="0"/>
                </a:lnTo>
                <a:cubicBezTo>
                  <a:pt x="-30829" y="143443"/>
                  <a:pt x="-22096" y="337173"/>
                  <a:pt x="91569" y="470932"/>
                </a:cubicBezTo>
                <a:lnTo>
                  <a:pt x="295491" y="470932"/>
                </a:lnTo>
                <a:cubicBezTo>
                  <a:pt x="315866" y="470871"/>
                  <a:pt x="332370" y="454369"/>
                  <a:pt x="332428" y="433994"/>
                </a:cubicBezTo>
                <a:lnTo>
                  <a:pt x="332428" y="36935"/>
                </a:lnTo>
                <a:cubicBezTo>
                  <a:pt x="332367" y="16561"/>
                  <a:pt x="315866" y="59"/>
                  <a:pt x="295491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78596F6-1343-40BD-BC71-1D9F45625DB2}"/>
              </a:ext>
            </a:extLst>
          </p:cNvPr>
          <p:cNvSpPr/>
          <p:nvPr/>
        </p:nvSpPr>
        <p:spPr>
          <a:xfrm>
            <a:off x="591507" y="96520"/>
            <a:ext cx="443230" cy="443230"/>
          </a:xfrm>
          <a:custGeom>
            <a:avLst/>
            <a:gdLst>
              <a:gd name="connsiteX0" fmla="*/ 36936 w 443230"/>
              <a:gd name="connsiteY0" fmla="*/ 0 h 443230"/>
              <a:gd name="connsiteX1" fmla="*/ 406295 w 443230"/>
              <a:gd name="connsiteY1" fmla="*/ 0 h 443230"/>
              <a:gd name="connsiteX2" fmla="*/ 443230 w 443230"/>
              <a:gd name="connsiteY2" fmla="*/ 36936 h 443230"/>
              <a:gd name="connsiteX3" fmla="*/ 443230 w 443230"/>
              <a:gd name="connsiteY3" fmla="*/ 406295 h 443230"/>
              <a:gd name="connsiteX4" fmla="*/ 406295 w 443230"/>
              <a:gd name="connsiteY4" fmla="*/ 443230 h 443230"/>
              <a:gd name="connsiteX5" fmla="*/ 36936 w 443230"/>
              <a:gd name="connsiteY5" fmla="*/ 443230 h 443230"/>
              <a:gd name="connsiteX6" fmla="*/ 0 w 443230"/>
              <a:gd name="connsiteY6" fmla="*/ 406295 h 443230"/>
              <a:gd name="connsiteX7" fmla="*/ 0 w 443230"/>
              <a:gd name="connsiteY7" fmla="*/ 36936 h 443230"/>
              <a:gd name="connsiteX8" fmla="*/ 36936 w 443230"/>
              <a:gd name="connsiteY8" fmla="*/ 0 h 44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3230" h="443230">
                <a:moveTo>
                  <a:pt x="36936" y="0"/>
                </a:moveTo>
                <a:lnTo>
                  <a:pt x="406295" y="0"/>
                </a:lnTo>
                <a:cubicBezTo>
                  <a:pt x="426695" y="1"/>
                  <a:pt x="443230" y="16537"/>
                  <a:pt x="443230" y="36936"/>
                </a:cubicBezTo>
                <a:lnTo>
                  <a:pt x="443230" y="406295"/>
                </a:lnTo>
                <a:cubicBezTo>
                  <a:pt x="443230" y="426692"/>
                  <a:pt x="426695" y="443230"/>
                  <a:pt x="406295" y="443230"/>
                </a:cubicBezTo>
                <a:lnTo>
                  <a:pt x="36936" y="443230"/>
                </a:lnTo>
                <a:cubicBezTo>
                  <a:pt x="16537" y="443230"/>
                  <a:pt x="0" y="426692"/>
                  <a:pt x="0" y="406295"/>
                </a:cubicBezTo>
                <a:lnTo>
                  <a:pt x="0" y="36936"/>
                </a:lnTo>
                <a:cubicBezTo>
                  <a:pt x="0" y="16537"/>
                  <a:pt x="16537" y="0"/>
                  <a:pt x="36936" y="0"/>
                </a:cubicBezTo>
                <a:close/>
              </a:path>
            </a:pathLst>
          </a:custGeom>
          <a:solidFill>
            <a:srgbClr val="C43E1C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6031276-369E-4DD8-A481-416834DA9B49}"/>
              </a:ext>
            </a:extLst>
          </p:cNvPr>
          <p:cNvSpPr/>
          <p:nvPr/>
        </p:nvSpPr>
        <p:spPr>
          <a:xfrm>
            <a:off x="332411" y="665955"/>
            <a:ext cx="213689" cy="277279"/>
          </a:xfrm>
          <a:custGeom>
            <a:avLst/>
            <a:gdLst>
              <a:gd name="connsiteX0" fmla="*/ 110738 w 213689"/>
              <a:gd name="connsiteY0" fmla="*/ 261 h 277279"/>
              <a:gd name="connsiteX1" fmla="*/ 187051 w 213689"/>
              <a:gd name="connsiteY1" fmla="*/ 22564 h 277279"/>
              <a:gd name="connsiteX2" fmla="*/ 213526 w 213689"/>
              <a:gd name="connsiteY2" fmla="*/ 87145 h 277279"/>
              <a:gd name="connsiteX3" fmla="*/ 200434 w 213689"/>
              <a:gd name="connsiteY3" fmla="*/ 131114 h 277279"/>
              <a:gd name="connsiteX4" fmla="*/ 163198 w 213689"/>
              <a:gd name="connsiteY4" fmla="*/ 163990 h 277279"/>
              <a:gd name="connsiteX5" fmla="*/ 107247 w 213689"/>
              <a:gd name="connsiteY5" fmla="*/ 175719 h 277279"/>
              <a:gd name="connsiteX6" fmla="*/ 54303 w 213689"/>
              <a:gd name="connsiteY6" fmla="*/ 175719 h 277279"/>
              <a:gd name="connsiteX7" fmla="*/ 54303 w 213689"/>
              <a:gd name="connsiteY7" fmla="*/ 277280 h 277279"/>
              <a:gd name="connsiteX8" fmla="*/ 0 w 213689"/>
              <a:gd name="connsiteY8" fmla="*/ 277280 h 277279"/>
              <a:gd name="connsiteX9" fmla="*/ 0 w 213689"/>
              <a:gd name="connsiteY9" fmla="*/ 261 h 277279"/>
              <a:gd name="connsiteX10" fmla="*/ 54303 w 213689"/>
              <a:gd name="connsiteY10" fmla="*/ 129994 h 277279"/>
              <a:gd name="connsiteX11" fmla="*/ 101041 w 213689"/>
              <a:gd name="connsiteY11" fmla="*/ 129994 h 277279"/>
              <a:gd name="connsiteX12" fmla="*/ 142350 w 213689"/>
              <a:gd name="connsiteY12" fmla="*/ 117684 h 277279"/>
              <a:gd name="connsiteX13" fmla="*/ 156314 w 213689"/>
              <a:gd name="connsiteY13" fmla="*/ 89278 h 277279"/>
              <a:gd name="connsiteX14" fmla="*/ 102787 w 213689"/>
              <a:gd name="connsiteY14" fmla="*/ 43315 h 277279"/>
              <a:gd name="connsiteX15" fmla="*/ 54303 w 213689"/>
              <a:gd name="connsiteY15" fmla="*/ 43315 h 27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3689" h="277279">
                <a:moveTo>
                  <a:pt x="110738" y="261"/>
                </a:moveTo>
                <a:cubicBezTo>
                  <a:pt x="138015" y="-1576"/>
                  <a:pt x="165057" y="6328"/>
                  <a:pt x="187051" y="22564"/>
                </a:cubicBezTo>
                <a:cubicBezTo>
                  <a:pt x="205332" y="38877"/>
                  <a:pt x="215094" y="62693"/>
                  <a:pt x="213526" y="87145"/>
                </a:cubicBezTo>
                <a:cubicBezTo>
                  <a:pt x="213828" y="102805"/>
                  <a:pt x="209252" y="118171"/>
                  <a:pt x="200434" y="131114"/>
                </a:cubicBezTo>
                <a:cubicBezTo>
                  <a:pt x="191453" y="145435"/>
                  <a:pt x="178522" y="156851"/>
                  <a:pt x="163198" y="163990"/>
                </a:cubicBezTo>
                <a:cubicBezTo>
                  <a:pt x="145686" y="172115"/>
                  <a:pt x="126548" y="176126"/>
                  <a:pt x="107247" y="175719"/>
                </a:cubicBezTo>
                <a:lnTo>
                  <a:pt x="54303" y="175719"/>
                </a:lnTo>
                <a:lnTo>
                  <a:pt x="54303" y="277280"/>
                </a:lnTo>
                <a:lnTo>
                  <a:pt x="0" y="277280"/>
                </a:lnTo>
                <a:lnTo>
                  <a:pt x="0" y="261"/>
                </a:lnTo>
                <a:close/>
                <a:moveTo>
                  <a:pt x="54303" y="129994"/>
                </a:moveTo>
                <a:lnTo>
                  <a:pt x="101041" y="129994"/>
                </a:lnTo>
                <a:cubicBezTo>
                  <a:pt x="115853" y="131075"/>
                  <a:pt x="130547" y="126695"/>
                  <a:pt x="142350" y="117684"/>
                </a:cubicBezTo>
                <a:cubicBezTo>
                  <a:pt x="151910" y="111534"/>
                  <a:pt x="157285" y="100603"/>
                  <a:pt x="156314" y="89278"/>
                </a:cubicBezTo>
                <a:cubicBezTo>
                  <a:pt x="156314" y="58637"/>
                  <a:pt x="138471" y="43315"/>
                  <a:pt x="102787" y="43315"/>
                </a:cubicBezTo>
                <a:lnTo>
                  <a:pt x="54303" y="43315"/>
                </a:lnTo>
                <a:close/>
              </a:path>
            </a:pathLst>
          </a:custGeom>
          <a:solidFill>
            <a:srgbClr val="F9F7F7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D43A2C4-B90A-4399-AB72-9095532653CB}"/>
              </a:ext>
            </a:extLst>
          </p:cNvPr>
          <p:cNvSpPr/>
          <p:nvPr/>
        </p:nvSpPr>
        <p:spPr>
          <a:xfrm>
            <a:off x="96520" y="96520"/>
            <a:ext cx="886460" cy="886460"/>
          </a:xfrm>
          <a:custGeom>
            <a:avLst/>
            <a:gdLst>
              <a:gd name="connsiteX0" fmla="*/ 0 w 886460"/>
              <a:gd name="connsiteY0" fmla="*/ 0 h 886460"/>
              <a:gd name="connsiteX1" fmla="*/ 886460 w 886460"/>
              <a:gd name="connsiteY1" fmla="*/ 0 h 886460"/>
              <a:gd name="connsiteX2" fmla="*/ 886460 w 886460"/>
              <a:gd name="connsiteY2" fmla="*/ 886460 h 886460"/>
              <a:gd name="connsiteX3" fmla="*/ 0 w 886460"/>
              <a:gd name="connsiteY3" fmla="*/ 886460 h 88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6460" h="886460">
                <a:moveTo>
                  <a:pt x="0" y="0"/>
                </a:moveTo>
                <a:lnTo>
                  <a:pt x="886460" y="0"/>
                </a:lnTo>
                <a:lnTo>
                  <a:pt x="886460" y="886460"/>
                </a:lnTo>
                <a:lnTo>
                  <a:pt x="0" y="886460"/>
                </a:lnTo>
                <a:close/>
              </a:path>
            </a:pathLst>
          </a:custGeom>
          <a:noFill/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409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0">
        <p159:morph option="byObject"/>
      </p:transition>
    </mc:Choice>
    <mc:Fallback xmlns="">
      <p:transition spd="slow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DBCD361-7ED2-4EF6-8414-EB130800E246}"/>
              </a:ext>
            </a:extLst>
          </p:cNvPr>
          <p:cNvSpPr/>
          <p:nvPr/>
        </p:nvSpPr>
        <p:spPr>
          <a:xfrm>
            <a:off x="207317" y="151923"/>
            <a:ext cx="491347" cy="491348"/>
          </a:xfrm>
          <a:custGeom>
            <a:avLst/>
            <a:gdLst>
              <a:gd name="connsiteX0" fmla="*/ 387825 w 491347"/>
              <a:gd name="connsiteY0" fmla="*/ 0 h 491348"/>
              <a:gd name="connsiteX1" fmla="*/ 0 w 491347"/>
              <a:gd name="connsiteY1" fmla="*/ 387826 h 491348"/>
              <a:gd name="connsiteX2" fmla="*/ 491347 w 491347"/>
              <a:gd name="connsiteY2" fmla="*/ 491348 h 49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1347" h="491348">
                <a:moveTo>
                  <a:pt x="387825" y="0"/>
                </a:moveTo>
                <a:cubicBezTo>
                  <a:pt x="173895" y="626"/>
                  <a:pt x="626" y="173895"/>
                  <a:pt x="0" y="387826"/>
                </a:cubicBezTo>
                <a:lnTo>
                  <a:pt x="491347" y="491348"/>
                </a:lnTo>
                <a:close/>
              </a:path>
            </a:pathLst>
          </a:custGeom>
          <a:solidFill>
            <a:srgbClr val="ED6C47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08B3652-5F23-4A65-8EB6-A0EC7F0BFDA2}"/>
              </a:ext>
            </a:extLst>
          </p:cNvPr>
          <p:cNvSpPr/>
          <p:nvPr/>
        </p:nvSpPr>
        <p:spPr>
          <a:xfrm>
            <a:off x="595142" y="151923"/>
            <a:ext cx="387826" cy="519629"/>
          </a:xfrm>
          <a:custGeom>
            <a:avLst/>
            <a:gdLst>
              <a:gd name="connsiteX0" fmla="*/ 0 w 387826"/>
              <a:gd name="connsiteY0" fmla="*/ 0 h 519629"/>
              <a:gd name="connsiteX1" fmla="*/ 387826 w 387826"/>
              <a:gd name="connsiteY1" fmla="*/ 387826 h 519629"/>
              <a:gd name="connsiteX2" fmla="*/ 193913 w 387826"/>
              <a:gd name="connsiteY2" fmla="*/ 519629 h 519629"/>
              <a:gd name="connsiteX3" fmla="*/ 0 w 387826"/>
              <a:gd name="connsiteY3" fmla="*/ 387826 h 51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826" h="519629">
                <a:moveTo>
                  <a:pt x="0" y="0"/>
                </a:moveTo>
                <a:cubicBezTo>
                  <a:pt x="213931" y="626"/>
                  <a:pt x="387200" y="173895"/>
                  <a:pt x="387826" y="387826"/>
                </a:cubicBezTo>
                <a:lnTo>
                  <a:pt x="193913" y="519629"/>
                </a:lnTo>
                <a:lnTo>
                  <a:pt x="0" y="387826"/>
                </a:lnTo>
                <a:close/>
              </a:path>
            </a:pathLst>
          </a:custGeom>
          <a:solidFill>
            <a:srgbClr val="FF8F6B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070A480-E41F-4060-AD8B-F8D8E0AD000D}"/>
              </a:ext>
            </a:extLst>
          </p:cNvPr>
          <p:cNvSpPr/>
          <p:nvPr/>
        </p:nvSpPr>
        <p:spPr>
          <a:xfrm>
            <a:off x="207317" y="539750"/>
            <a:ext cx="775651" cy="387826"/>
          </a:xfrm>
          <a:custGeom>
            <a:avLst/>
            <a:gdLst>
              <a:gd name="connsiteX0" fmla="*/ 387825 w 775651"/>
              <a:gd name="connsiteY0" fmla="*/ 387826 h 387826"/>
              <a:gd name="connsiteX1" fmla="*/ 775652 w 775651"/>
              <a:gd name="connsiteY1" fmla="*/ 0 h 387826"/>
              <a:gd name="connsiteX2" fmla="*/ 0 w 775651"/>
              <a:gd name="connsiteY2" fmla="*/ 0 h 387826"/>
              <a:gd name="connsiteX3" fmla="*/ 387825 w 775651"/>
              <a:gd name="connsiteY3" fmla="*/ 387826 h 38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5651" h="387826">
                <a:moveTo>
                  <a:pt x="387825" y="387826"/>
                </a:moveTo>
                <a:cubicBezTo>
                  <a:pt x="601756" y="387200"/>
                  <a:pt x="775026" y="213931"/>
                  <a:pt x="775652" y="0"/>
                </a:cubicBezTo>
                <a:lnTo>
                  <a:pt x="0" y="0"/>
                </a:lnTo>
                <a:cubicBezTo>
                  <a:pt x="626" y="213931"/>
                  <a:pt x="173895" y="387200"/>
                  <a:pt x="387825" y="387826"/>
                </a:cubicBezTo>
                <a:close/>
              </a:path>
            </a:pathLst>
          </a:custGeom>
          <a:solidFill>
            <a:srgbClr val="D35230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2671D04-F074-4B06-96D3-8EA19A5DE7A9}"/>
              </a:ext>
            </a:extLst>
          </p:cNvPr>
          <p:cNvSpPr/>
          <p:nvPr/>
        </p:nvSpPr>
        <p:spPr>
          <a:xfrm>
            <a:off x="207314" y="290433"/>
            <a:ext cx="387833" cy="526335"/>
          </a:xfrm>
          <a:custGeom>
            <a:avLst/>
            <a:gdLst>
              <a:gd name="connsiteX0" fmla="*/ 350896 w 387833"/>
              <a:gd name="connsiteY0" fmla="*/ 0 h 526335"/>
              <a:gd name="connsiteX1" fmla="*/ 91570 w 387833"/>
              <a:gd name="connsiteY1" fmla="*/ 0 h 526335"/>
              <a:gd name="connsiteX2" fmla="*/ 117353 w 387833"/>
              <a:gd name="connsiteY2" fmla="*/ 526336 h 526335"/>
              <a:gd name="connsiteX3" fmla="*/ 350896 w 387833"/>
              <a:gd name="connsiteY3" fmla="*/ 526336 h 526335"/>
              <a:gd name="connsiteX4" fmla="*/ 387833 w 387833"/>
              <a:gd name="connsiteY4" fmla="*/ 489398 h 526335"/>
              <a:gd name="connsiteX5" fmla="*/ 387833 w 387833"/>
              <a:gd name="connsiteY5" fmla="*/ 36935 h 526335"/>
              <a:gd name="connsiteX6" fmla="*/ 350896 w 387833"/>
              <a:gd name="connsiteY6" fmla="*/ 0 h 5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833" h="526335">
                <a:moveTo>
                  <a:pt x="350896" y="0"/>
                </a:moveTo>
                <a:lnTo>
                  <a:pt x="91570" y="0"/>
                </a:lnTo>
                <a:cubicBezTo>
                  <a:pt x="-39841" y="154840"/>
                  <a:pt x="-28563" y="385081"/>
                  <a:pt x="117353" y="526336"/>
                </a:cubicBezTo>
                <a:lnTo>
                  <a:pt x="350896" y="526336"/>
                </a:lnTo>
                <a:cubicBezTo>
                  <a:pt x="371270" y="526275"/>
                  <a:pt x="387775" y="509773"/>
                  <a:pt x="387833" y="489398"/>
                </a:cubicBezTo>
                <a:lnTo>
                  <a:pt x="387833" y="36935"/>
                </a:lnTo>
                <a:cubicBezTo>
                  <a:pt x="387772" y="16561"/>
                  <a:pt x="371270" y="59"/>
                  <a:pt x="350896" y="0"/>
                </a:cubicBezTo>
                <a:close/>
              </a:path>
            </a:pathLst>
          </a:custGeom>
          <a:solidFill>
            <a:srgbClr val="000000">
              <a:alpha val="1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69EAE78-3B4A-4704-A3A9-B669DF42005E}"/>
              </a:ext>
            </a:extLst>
          </p:cNvPr>
          <p:cNvSpPr/>
          <p:nvPr/>
        </p:nvSpPr>
        <p:spPr>
          <a:xfrm>
            <a:off x="207295" y="318135"/>
            <a:ext cx="360151" cy="526335"/>
          </a:xfrm>
          <a:custGeom>
            <a:avLst/>
            <a:gdLst>
              <a:gd name="connsiteX0" fmla="*/ 323214 w 360151"/>
              <a:gd name="connsiteY0" fmla="*/ 0 h 526335"/>
              <a:gd name="connsiteX1" fmla="*/ 70361 w 360151"/>
              <a:gd name="connsiteY1" fmla="*/ 0 h 526335"/>
              <a:gd name="connsiteX2" fmla="*/ 149189 w 360151"/>
              <a:gd name="connsiteY2" fmla="*/ 526336 h 526335"/>
              <a:gd name="connsiteX3" fmla="*/ 323214 w 360151"/>
              <a:gd name="connsiteY3" fmla="*/ 526336 h 526335"/>
              <a:gd name="connsiteX4" fmla="*/ 360151 w 360151"/>
              <a:gd name="connsiteY4" fmla="*/ 489398 h 526335"/>
              <a:gd name="connsiteX5" fmla="*/ 360151 w 360151"/>
              <a:gd name="connsiteY5" fmla="*/ 36935 h 526335"/>
              <a:gd name="connsiteX6" fmla="*/ 323214 w 360151"/>
              <a:gd name="connsiteY6" fmla="*/ 0 h 5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151" h="526335">
                <a:moveTo>
                  <a:pt x="323214" y="0"/>
                </a:moveTo>
                <a:lnTo>
                  <a:pt x="70361" y="0"/>
                </a:lnTo>
                <a:cubicBezTo>
                  <a:pt x="-48258" y="168317"/>
                  <a:pt x="-13536" y="400156"/>
                  <a:pt x="149189" y="526336"/>
                </a:cubicBezTo>
                <a:lnTo>
                  <a:pt x="323214" y="526336"/>
                </a:lnTo>
                <a:cubicBezTo>
                  <a:pt x="343588" y="526275"/>
                  <a:pt x="360093" y="509773"/>
                  <a:pt x="360151" y="489398"/>
                </a:cubicBezTo>
                <a:lnTo>
                  <a:pt x="360151" y="36935"/>
                </a:lnTo>
                <a:cubicBezTo>
                  <a:pt x="360090" y="16561"/>
                  <a:pt x="343588" y="59"/>
                  <a:pt x="323214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F1FB242-BC49-43F1-AA3A-58D1B690313C}"/>
              </a:ext>
            </a:extLst>
          </p:cNvPr>
          <p:cNvSpPr/>
          <p:nvPr/>
        </p:nvSpPr>
        <p:spPr>
          <a:xfrm>
            <a:off x="207316" y="318135"/>
            <a:ext cx="360130" cy="470931"/>
          </a:xfrm>
          <a:custGeom>
            <a:avLst/>
            <a:gdLst>
              <a:gd name="connsiteX0" fmla="*/ 323193 w 360130"/>
              <a:gd name="connsiteY0" fmla="*/ 0 h 470931"/>
              <a:gd name="connsiteX1" fmla="*/ 70340 w 360130"/>
              <a:gd name="connsiteY1" fmla="*/ 0 h 470931"/>
              <a:gd name="connsiteX2" fmla="*/ 91569 w 360130"/>
              <a:gd name="connsiteY2" fmla="*/ 470932 h 470931"/>
              <a:gd name="connsiteX3" fmla="*/ 323193 w 360130"/>
              <a:gd name="connsiteY3" fmla="*/ 470932 h 470931"/>
              <a:gd name="connsiteX4" fmla="*/ 360130 w 360130"/>
              <a:gd name="connsiteY4" fmla="*/ 433994 h 470931"/>
              <a:gd name="connsiteX5" fmla="*/ 360130 w 360130"/>
              <a:gd name="connsiteY5" fmla="*/ 36935 h 470931"/>
              <a:gd name="connsiteX6" fmla="*/ 323193 w 360130"/>
              <a:gd name="connsiteY6" fmla="*/ 0 h 47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130" h="470931">
                <a:moveTo>
                  <a:pt x="323193" y="0"/>
                </a:moveTo>
                <a:lnTo>
                  <a:pt x="70340" y="0"/>
                </a:lnTo>
                <a:cubicBezTo>
                  <a:pt x="-30829" y="143443"/>
                  <a:pt x="-22096" y="337173"/>
                  <a:pt x="91569" y="470932"/>
                </a:cubicBezTo>
                <a:lnTo>
                  <a:pt x="323193" y="470932"/>
                </a:lnTo>
                <a:cubicBezTo>
                  <a:pt x="343567" y="470871"/>
                  <a:pt x="360072" y="454369"/>
                  <a:pt x="360130" y="433994"/>
                </a:cubicBezTo>
                <a:lnTo>
                  <a:pt x="360130" y="36935"/>
                </a:lnTo>
                <a:cubicBezTo>
                  <a:pt x="360069" y="16561"/>
                  <a:pt x="343567" y="59"/>
                  <a:pt x="323193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95864C6-9EA4-4C20-8596-47A5733E8D1C}"/>
              </a:ext>
            </a:extLst>
          </p:cNvPr>
          <p:cNvSpPr/>
          <p:nvPr/>
        </p:nvSpPr>
        <p:spPr>
          <a:xfrm>
            <a:off x="207316" y="318135"/>
            <a:ext cx="332428" cy="470931"/>
          </a:xfrm>
          <a:custGeom>
            <a:avLst/>
            <a:gdLst>
              <a:gd name="connsiteX0" fmla="*/ 295491 w 332428"/>
              <a:gd name="connsiteY0" fmla="*/ 0 h 470931"/>
              <a:gd name="connsiteX1" fmla="*/ 70340 w 332428"/>
              <a:gd name="connsiteY1" fmla="*/ 0 h 470931"/>
              <a:gd name="connsiteX2" fmla="*/ 91569 w 332428"/>
              <a:gd name="connsiteY2" fmla="*/ 470932 h 470931"/>
              <a:gd name="connsiteX3" fmla="*/ 295491 w 332428"/>
              <a:gd name="connsiteY3" fmla="*/ 470932 h 470931"/>
              <a:gd name="connsiteX4" fmla="*/ 332428 w 332428"/>
              <a:gd name="connsiteY4" fmla="*/ 433994 h 470931"/>
              <a:gd name="connsiteX5" fmla="*/ 332428 w 332428"/>
              <a:gd name="connsiteY5" fmla="*/ 36935 h 470931"/>
              <a:gd name="connsiteX6" fmla="*/ 295491 w 332428"/>
              <a:gd name="connsiteY6" fmla="*/ 0 h 47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2428" h="470931">
                <a:moveTo>
                  <a:pt x="295491" y="0"/>
                </a:moveTo>
                <a:lnTo>
                  <a:pt x="70340" y="0"/>
                </a:lnTo>
                <a:cubicBezTo>
                  <a:pt x="-30829" y="143443"/>
                  <a:pt x="-22096" y="337173"/>
                  <a:pt x="91569" y="470932"/>
                </a:cubicBezTo>
                <a:lnTo>
                  <a:pt x="295491" y="470932"/>
                </a:lnTo>
                <a:cubicBezTo>
                  <a:pt x="315866" y="470871"/>
                  <a:pt x="332370" y="454369"/>
                  <a:pt x="332428" y="433994"/>
                </a:cubicBezTo>
                <a:lnTo>
                  <a:pt x="332428" y="36935"/>
                </a:lnTo>
                <a:cubicBezTo>
                  <a:pt x="332367" y="16561"/>
                  <a:pt x="315866" y="59"/>
                  <a:pt x="295491" y="0"/>
                </a:cubicBezTo>
                <a:close/>
              </a:path>
            </a:pathLst>
          </a:custGeom>
          <a:solidFill>
            <a:srgbClr val="000000">
              <a:alpha val="20000"/>
            </a:srgbClr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78596F6-1343-40BD-BC71-1D9F45625DB2}"/>
              </a:ext>
            </a:extLst>
          </p:cNvPr>
          <p:cNvSpPr/>
          <p:nvPr/>
        </p:nvSpPr>
        <p:spPr>
          <a:xfrm>
            <a:off x="96520" y="318135"/>
            <a:ext cx="443230" cy="443230"/>
          </a:xfrm>
          <a:custGeom>
            <a:avLst/>
            <a:gdLst>
              <a:gd name="connsiteX0" fmla="*/ 36936 w 443230"/>
              <a:gd name="connsiteY0" fmla="*/ 0 h 443230"/>
              <a:gd name="connsiteX1" fmla="*/ 406295 w 443230"/>
              <a:gd name="connsiteY1" fmla="*/ 0 h 443230"/>
              <a:gd name="connsiteX2" fmla="*/ 443230 w 443230"/>
              <a:gd name="connsiteY2" fmla="*/ 36936 h 443230"/>
              <a:gd name="connsiteX3" fmla="*/ 443230 w 443230"/>
              <a:gd name="connsiteY3" fmla="*/ 406295 h 443230"/>
              <a:gd name="connsiteX4" fmla="*/ 406295 w 443230"/>
              <a:gd name="connsiteY4" fmla="*/ 443230 h 443230"/>
              <a:gd name="connsiteX5" fmla="*/ 36936 w 443230"/>
              <a:gd name="connsiteY5" fmla="*/ 443230 h 443230"/>
              <a:gd name="connsiteX6" fmla="*/ 0 w 443230"/>
              <a:gd name="connsiteY6" fmla="*/ 406295 h 443230"/>
              <a:gd name="connsiteX7" fmla="*/ 0 w 443230"/>
              <a:gd name="connsiteY7" fmla="*/ 36936 h 443230"/>
              <a:gd name="connsiteX8" fmla="*/ 36936 w 443230"/>
              <a:gd name="connsiteY8" fmla="*/ 0 h 44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3230" h="443230">
                <a:moveTo>
                  <a:pt x="36936" y="0"/>
                </a:moveTo>
                <a:lnTo>
                  <a:pt x="406295" y="0"/>
                </a:lnTo>
                <a:cubicBezTo>
                  <a:pt x="426695" y="1"/>
                  <a:pt x="443230" y="16537"/>
                  <a:pt x="443230" y="36936"/>
                </a:cubicBezTo>
                <a:lnTo>
                  <a:pt x="443230" y="406295"/>
                </a:lnTo>
                <a:cubicBezTo>
                  <a:pt x="443230" y="426692"/>
                  <a:pt x="426695" y="443230"/>
                  <a:pt x="406295" y="443230"/>
                </a:cubicBezTo>
                <a:lnTo>
                  <a:pt x="36936" y="443230"/>
                </a:lnTo>
                <a:cubicBezTo>
                  <a:pt x="16537" y="443230"/>
                  <a:pt x="0" y="426692"/>
                  <a:pt x="0" y="406295"/>
                </a:cubicBezTo>
                <a:lnTo>
                  <a:pt x="0" y="36936"/>
                </a:lnTo>
                <a:cubicBezTo>
                  <a:pt x="0" y="16537"/>
                  <a:pt x="16537" y="0"/>
                  <a:pt x="36936" y="0"/>
                </a:cubicBezTo>
                <a:close/>
              </a:path>
            </a:pathLst>
          </a:custGeom>
          <a:solidFill>
            <a:srgbClr val="C43E1C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6031276-369E-4DD8-A481-416834DA9B49}"/>
              </a:ext>
            </a:extLst>
          </p:cNvPr>
          <p:cNvSpPr/>
          <p:nvPr/>
        </p:nvSpPr>
        <p:spPr>
          <a:xfrm>
            <a:off x="207327" y="400979"/>
            <a:ext cx="213689" cy="277279"/>
          </a:xfrm>
          <a:custGeom>
            <a:avLst/>
            <a:gdLst>
              <a:gd name="connsiteX0" fmla="*/ 110738 w 213689"/>
              <a:gd name="connsiteY0" fmla="*/ 261 h 277279"/>
              <a:gd name="connsiteX1" fmla="*/ 187051 w 213689"/>
              <a:gd name="connsiteY1" fmla="*/ 22564 h 277279"/>
              <a:gd name="connsiteX2" fmla="*/ 213526 w 213689"/>
              <a:gd name="connsiteY2" fmla="*/ 87145 h 277279"/>
              <a:gd name="connsiteX3" fmla="*/ 200434 w 213689"/>
              <a:gd name="connsiteY3" fmla="*/ 131114 h 277279"/>
              <a:gd name="connsiteX4" fmla="*/ 163198 w 213689"/>
              <a:gd name="connsiteY4" fmla="*/ 163990 h 277279"/>
              <a:gd name="connsiteX5" fmla="*/ 107247 w 213689"/>
              <a:gd name="connsiteY5" fmla="*/ 175719 h 277279"/>
              <a:gd name="connsiteX6" fmla="*/ 54303 w 213689"/>
              <a:gd name="connsiteY6" fmla="*/ 175719 h 277279"/>
              <a:gd name="connsiteX7" fmla="*/ 54303 w 213689"/>
              <a:gd name="connsiteY7" fmla="*/ 277280 h 277279"/>
              <a:gd name="connsiteX8" fmla="*/ 0 w 213689"/>
              <a:gd name="connsiteY8" fmla="*/ 277280 h 277279"/>
              <a:gd name="connsiteX9" fmla="*/ 0 w 213689"/>
              <a:gd name="connsiteY9" fmla="*/ 261 h 277279"/>
              <a:gd name="connsiteX10" fmla="*/ 54303 w 213689"/>
              <a:gd name="connsiteY10" fmla="*/ 129994 h 277279"/>
              <a:gd name="connsiteX11" fmla="*/ 101041 w 213689"/>
              <a:gd name="connsiteY11" fmla="*/ 129994 h 277279"/>
              <a:gd name="connsiteX12" fmla="*/ 142350 w 213689"/>
              <a:gd name="connsiteY12" fmla="*/ 117684 h 277279"/>
              <a:gd name="connsiteX13" fmla="*/ 156314 w 213689"/>
              <a:gd name="connsiteY13" fmla="*/ 89278 h 277279"/>
              <a:gd name="connsiteX14" fmla="*/ 102787 w 213689"/>
              <a:gd name="connsiteY14" fmla="*/ 43315 h 277279"/>
              <a:gd name="connsiteX15" fmla="*/ 54303 w 213689"/>
              <a:gd name="connsiteY15" fmla="*/ 43315 h 27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3689" h="277279">
                <a:moveTo>
                  <a:pt x="110738" y="261"/>
                </a:moveTo>
                <a:cubicBezTo>
                  <a:pt x="138015" y="-1576"/>
                  <a:pt x="165057" y="6328"/>
                  <a:pt x="187051" y="22564"/>
                </a:cubicBezTo>
                <a:cubicBezTo>
                  <a:pt x="205332" y="38877"/>
                  <a:pt x="215094" y="62693"/>
                  <a:pt x="213526" y="87145"/>
                </a:cubicBezTo>
                <a:cubicBezTo>
                  <a:pt x="213828" y="102805"/>
                  <a:pt x="209252" y="118171"/>
                  <a:pt x="200434" y="131114"/>
                </a:cubicBezTo>
                <a:cubicBezTo>
                  <a:pt x="191453" y="145435"/>
                  <a:pt x="178522" y="156851"/>
                  <a:pt x="163198" y="163990"/>
                </a:cubicBezTo>
                <a:cubicBezTo>
                  <a:pt x="145686" y="172115"/>
                  <a:pt x="126548" y="176126"/>
                  <a:pt x="107247" y="175719"/>
                </a:cubicBezTo>
                <a:lnTo>
                  <a:pt x="54303" y="175719"/>
                </a:lnTo>
                <a:lnTo>
                  <a:pt x="54303" y="277280"/>
                </a:lnTo>
                <a:lnTo>
                  <a:pt x="0" y="277280"/>
                </a:lnTo>
                <a:lnTo>
                  <a:pt x="0" y="261"/>
                </a:lnTo>
                <a:close/>
                <a:moveTo>
                  <a:pt x="54303" y="129994"/>
                </a:moveTo>
                <a:lnTo>
                  <a:pt x="101041" y="129994"/>
                </a:lnTo>
                <a:cubicBezTo>
                  <a:pt x="115853" y="131075"/>
                  <a:pt x="130547" y="126695"/>
                  <a:pt x="142350" y="117684"/>
                </a:cubicBezTo>
                <a:cubicBezTo>
                  <a:pt x="151910" y="111534"/>
                  <a:pt x="157285" y="100603"/>
                  <a:pt x="156314" y="89278"/>
                </a:cubicBezTo>
                <a:cubicBezTo>
                  <a:pt x="156314" y="58637"/>
                  <a:pt x="138471" y="43315"/>
                  <a:pt x="102787" y="43315"/>
                </a:cubicBezTo>
                <a:lnTo>
                  <a:pt x="54303" y="43315"/>
                </a:lnTo>
                <a:close/>
              </a:path>
            </a:pathLst>
          </a:custGeom>
          <a:solidFill>
            <a:srgbClr val="F9F7F7"/>
          </a:solidFill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D43A2C4-B90A-4399-AB72-9095532653CB}"/>
              </a:ext>
            </a:extLst>
          </p:cNvPr>
          <p:cNvSpPr/>
          <p:nvPr/>
        </p:nvSpPr>
        <p:spPr>
          <a:xfrm>
            <a:off x="96520" y="96520"/>
            <a:ext cx="886460" cy="886460"/>
          </a:xfrm>
          <a:custGeom>
            <a:avLst/>
            <a:gdLst>
              <a:gd name="connsiteX0" fmla="*/ 0 w 886460"/>
              <a:gd name="connsiteY0" fmla="*/ 0 h 886460"/>
              <a:gd name="connsiteX1" fmla="*/ 886460 w 886460"/>
              <a:gd name="connsiteY1" fmla="*/ 0 h 886460"/>
              <a:gd name="connsiteX2" fmla="*/ 886460 w 886460"/>
              <a:gd name="connsiteY2" fmla="*/ 886460 h 886460"/>
              <a:gd name="connsiteX3" fmla="*/ 0 w 886460"/>
              <a:gd name="connsiteY3" fmla="*/ 886460 h 88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6460" h="886460">
                <a:moveTo>
                  <a:pt x="0" y="0"/>
                </a:moveTo>
                <a:lnTo>
                  <a:pt x="886460" y="0"/>
                </a:lnTo>
                <a:lnTo>
                  <a:pt x="886460" y="886460"/>
                </a:lnTo>
                <a:lnTo>
                  <a:pt x="0" y="886460"/>
                </a:lnTo>
                <a:close/>
              </a:path>
            </a:pathLst>
          </a:custGeom>
          <a:noFill/>
          <a:ln w="276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424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3000">
        <p159:morph option="byObject"/>
      </p:transition>
    </mc:Choice>
    <mc:Fallback xmlns="">
      <p:transition spd="med" advTm="3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168</Words>
  <Application>Microsoft Office PowerPoint</Application>
  <PresentationFormat>Custom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2020-09-03T14:11:49Z</dcterms:created>
  <dcterms:modified xsi:type="dcterms:W3CDTF">2020-09-03T14:12:05Z</dcterms:modified>
</cp:coreProperties>
</file>