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1974" r:id="rId2"/>
    <p:sldId id="1971" r:id="rId3"/>
    <p:sldId id="1972" r:id="rId4"/>
    <p:sldId id="1975" r:id="rId5"/>
    <p:sldId id="1969" r:id="rId6"/>
    <p:sldId id="1976" r:id="rId7"/>
    <p:sldId id="1978" r:id="rId8"/>
    <p:sldId id="1973" r:id="rId9"/>
    <p:sldId id="1964" r:id="rId10"/>
    <p:sldId id="1965" r:id="rId11"/>
    <p:sldId id="19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303A94-BF97-47D9-A774-74BCE01D58DB}" v="4" dt="2020-09-25T18:37:16.6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60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Niti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large crowd of people in a room&#10;&#10;Description generated with very high confidence">
            <a:extLst>
              <a:ext uri="{FF2B5EF4-FFF2-40B4-BE49-F238E27FC236}">
                <a16:creationId xmlns:a16="http://schemas.microsoft.com/office/drawing/2014/main" id="{59B312D7-0F6F-4A76-B491-94673EDDC0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87573" y="1122362"/>
            <a:ext cx="15079573" cy="2387599"/>
          </a:xfrm>
          <a:prstGeom prst="rect">
            <a:avLst/>
          </a:prstGeom>
        </p:spPr>
      </p:pic>
      <p:pic>
        <p:nvPicPr>
          <p:cNvPr id="9" name="Picture 8" descr="A large crowd of people in a room&#10;&#10;Description generated with very high confidence">
            <a:extLst>
              <a:ext uri="{FF2B5EF4-FFF2-40B4-BE49-F238E27FC236}">
                <a16:creationId xmlns:a16="http://schemas.microsoft.com/office/drawing/2014/main" id="{645D2926-38C3-4FD6-8A2A-B0160B31EC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87573" y="1122363"/>
            <a:ext cx="7535773" cy="23875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B697BA-06B0-4C52-BE2F-081B872A8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0668000" cy="2387600"/>
          </a:xfrm>
          <a:noFill/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effectLst>
                  <a:glow rad="304800">
                    <a:schemeClr val="tx1">
                      <a:alpha val="66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24853A-1AED-414E-8FF7-1D4840877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54068-587D-4DF1-A1E9-9BAED430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F7C7-7635-42A4-9A1C-201F6104B20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C0E0C-5F8D-4523-AA7B-6496AF8FD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1769D-7E7B-4E5E-8D8D-C3D7CECDE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B476-AB84-4A69-BCF8-BA8EF08AA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7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 and C for Teamwor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7715C-11AD-49F7-8157-CC963F4241C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 hidden="1">
            <a:extLst>
              <a:ext uri="{FF2B5EF4-FFF2-40B4-BE49-F238E27FC236}">
                <a16:creationId xmlns:a16="http://schemas.microsoft.com/office/drawing/2014/main" id="{48140E20-F6A7-47F3-94C0-99F18CB5E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3CCE0-15AD-400E-AACB-FF72B2BD0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F7C7-7635-42A4-9A1C-201F6104B20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1F040-6646-4CEA-910D-EDCF1433A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6EE59-1C48-48DE-901E-79E071CAD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B476-AB84-4A69-BCF8-BA8EF08AA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6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4C7E7-8BCE-4F51-B737-2DC782B6E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17966"/>
            <a:ext cx="10515600" cy="2852737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720A2-A1B0-4319-A366-C150B4DD0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5723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3D445-ED6C-4761-A93F-60072B325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F7C7-7635-42A4-9A1C-201F6104B20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B7CA6-6AA5-44A2-B793-B9A8F7466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EDA1B-F5A8-4D1A-8C8C-D34CCD336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B476-AB84-4A69-BCF8-BA8EF08AA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4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1ED46-66BE-4572-BA66-9AE99354F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743B9-9BA1-4431-A3E8-6782301D7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6EC2B-0E25-4BD3-92C6-8BD90456D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216D2-7B2C-432C-9158-02B083101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F7C7-7635-42A4-9A1C-201F6104B20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CD389-151B-41C2-A10A-F3E051D36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9B047-F74F-4466-9B35-2447930FB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B476-AB84-4A69-BCF8-BA8EF08AA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3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62B22-77E5-426A-8A75-0E7A1D8CE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462A2-A431-46E4-9D96-06E4E928D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449842-74BE-4545-B6FC-2DE1E1D26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C0CD19-2762-4CB3-9882-9F2369E3A1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69EFEA-E04B-45C1-BEB9-4FD3A9B6BA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3D922D-75DE-4C7C-8EFB-2EAE57298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F7C7-7635-42A4-9A1C-201F6104B20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6FE911-BEB6-4DBC-99CF-F0F14FF6E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3626C5-88B3-4966-B354-F52FCBE00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B476-AB84-4A69-BCF8-BA8EF08AA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10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837CF-E242-4C16-AC31-86F1CBF0D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F1E8E0-65F5-423F-90B6-94840E47B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F7C7-7635-42A4-9A1C-201F6104B20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6A8947-10FA-4438-90CF-4932F90DD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9D9FBE-9808-43FD-A50E-9E79D9EC8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B476-AB84-4A69-BCF8-BA8EF08AA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45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2425E-211E-40BA-85E0-6FB43C942B4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9/25/2020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(c) www.maxoffice.biz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39A1A-4926-452B-84C0-D1E9C0B42E30}" type="slidenum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909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235A72-A35F-4C3F-AAD9-C65296070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F7C7-7635-42A4-9A1C-201F6104B20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32F37-B5B4-497A-B0CA-0C97CD383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1C4B2-E586-4629-8FB0-3350A7682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B476-AB84-4A69-BCF8-BA8EF08AA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33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4678-0085-40EA-99BE-020CB7074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080C8-4230-41B3-823E-1A94A087D4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6E7467-A84E-49CD-9F21-2A84FA3F0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84D25-295B-4AEC-A461-5C37357A7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F7C7-7635-42A4-9A1C-201F6104B20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80EB6-790B-4AD5-BD91-912B7EE96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12F4A-036C-48CA-B7A6-808E3C4F3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B476-AB84-4A69-BCF8-BA8EF08AA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19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C1DA4-409A-4F8C-9314-C2714558A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60E55-9776-4707-A1B0-42707C6648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7EF12-836A-4EB5-AC16-CCF381ED5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2446-1B41-4819-8E87-B3BBF1F9D055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589AC-E1BC-4F69-8181-EFE86E178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6DABD-7599-4766-AFE6-AC962EAD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AFE1-6C9D-497B-86F0-9A18CDC54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41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7EF12-836A-4EB5-AC16-CCF381ED5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2446-1B41-4819-8E87-B3BBF1F9D055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589AC-E1BC-4F69-8181-EFE86E178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6DABD-7599-4766-AFE6-AC962EAD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AFE1-6C9D-497B-86F0-9A18CDC541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4A21B11-4E8A-44EC-A97A-BEE75ABEBE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587375"/>
            <a:ext cx="10515600" cy="5649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79890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697BA-06B0-4C52-BE2F-081B872A8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24853A-1AED-414E-8FF7-1D4840877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54068-587D-4DF1-A1E9-9BAED430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F7C7-7635-42A4-9A1C-201F6104B20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C0E0C-5F8D-4523-AA7B-6496AF8FD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1769D-7E7B-4E5E-8D8D-C3D7CECDE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B476-AB84-4A69-BCF8-BA8EF08AA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65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35200"/>
            <a:ext cx="103632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EB703-AD68-49CD-82E7-18A87E1A0C0C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9/25/2020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(c) www.maxoffice.biz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B592C8-368A-4605-BD8F-8262A9039A6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227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48" y="2819604"/>
            <a:ext cx="11151917" cy="1218795"/>
          </a:xfrm>
        </p:spPr>
        <p:txBody>
          <a:bodyPr anchor="b" anchorCtr="0"/>
          <a:lstStyle>
            <a:lvl1pPr>
              <a:defRPr sz="8798" spc="-300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A347DE-E75C-4119-BBCB-58E52D6AF4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113" y="4208463"/>
            <a:ext cx="6884987" cy="80803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9092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E6998-8B60-4FCF-A517-800004E65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7734"/>
            <a:ext cx="5858933" cy="4494742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2BEE5-AC0C-4E69-94CE-4EC03332C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8" y="4589463"/>
            <a:ext cx="585893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0D432-A00D-4BC1-BD4A-719B3AF0B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817B-791A-4DB2-87C7-CD63D4792376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7944C-CC1A-4A45-BB34-205C39A98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8A620-2ED9-4695-BB03-A45664F27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E58B-2A3F-40B7-88C0-5222287560A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1D1FC6A-0E47-4A74-A221-04441446F0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58933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78655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28110-B1D0-4E34-A859-C66C22341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6000" cy="6858000"/>
          </a:xfrm>
        </p:spPr>
        <p:txBody>
          <a:bodyPr lIns="144000" rIns="144000" anchor="ctr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B3921-EFE1-46CE-B08A-A19C7381E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817B-791A-4DB2-87C7-CD63D4792376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61990-6EF3-4189-8F0F-3BF20D0C5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695A5-83CE-4374-8FE6-33C9BE10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E58B-2A3F-40B7-88C0-5222287560A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DBBCA57-15C3-4FE4-AFF9-59D1E0030B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247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490" y="365126"/>
            <a:ext cx="11626327" cy="699882"/>
          </a:xfrm>
          <a:solidFill>
            <a:srgbClr val="C0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8818-6F3A-4212-881C-677B6234C8C9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9CD-1E9E-4FC5-9B20-F5E845FCA3A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7490" y="1146082"/>
            <a:ext cx="11626849" cy="70961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44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endParaRPr lang="en-US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82576" y="1896231"/>
            <a:ext cx="11626849" cy="70961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4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004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s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E6CC1-4175-41B4-B837-DAC38794E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766218"/>
            <a:ext cx="3886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09559-955F-4994-9213-E806A9FB0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A822-7B96-42F4-B97F-1F53123624EC}" type="datetime1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7093-1F4A-4A9D-9BF0-C74FA9012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26FBC-EC89-415C-B25F-21D093D5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03FE-4782-41F3-A07E-830D3BAD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32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7715C-11AD-49F7-8157-CC963F4241C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3CCE0-15AD-400E-AACB-FF72B2BD0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F7C7-7635-42A4-9A1C-201F6104B20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1F040-6646-4CEA-910D-EDCF1433A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6EE59-1C48-48DE-901E-79E071CAD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B476-AB84-4A69-BCF8-BA8EF08AA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883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s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E6CC1-4175-41B4-B837-DAC38794E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09559-955F-4994-9213-E806A9FB0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A822-7B96-42F4-B97F-1F53123624EC}" type="datetime1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7093-1F4A-4A9D-9BF0-C74FA9012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26FBC-EC89-415C-B25F-21D093D5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03FE-4782-41F3-A07E-830D3BADF2E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4343B05-437C-4E91-A45B-106D980281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5270500"/>
            <a:ext cx="10440988" cy="930275"/>
          </a:xfrm>
        </p:spPr>
        <p:txBody>
          <a:bodyPr anchor="b">
            <a:normAutofit/>
          </a:bodyPr>
          <a:lstStyle>
            <a:lvl1pPr marL="0" indent="0">
              <a:buNone/>
              <a:defRPr sz="36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22377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oblem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697BA-06B0-4C52-BE2F-081B872A8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24853A-1AED-414E-8FF7-1D4840877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54068-587D-4DF1-A1E9-9BAED430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F7C7-7635-42A4-9A1C-201F6104B20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C0E0C-5F8D-4523-AA7B-6496AF8FD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1769D-7E7B-4E5E-8D8D-C3D7CECDE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B476-AB84-4A69-BCF8-BA8EF08AA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60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9AA4C245-A351-4C40-9D1E-55048604EDAE}"/>
              </a:ext>
            </a:extLst>
          </p:cNvPr>
          <p:cNvSpPr/>
          <p:nvPr userDrawn="1"/>
        </p:nvSpPr>
        <p:spPr>
          <a:xfrm>
            <a:off x="0" y="1122363"/>
            <a:ext cx="12192000" cy="2387600"/>
          </a:xfrm>
          <a:prstGeom prst="rect">
            <a:avLst/>
          </a:prstGeom>
          <a:gradFill>
            <a:gsLst>
              <a:gs pos="24000">
                <a:schemeClr val="accent1">
                  <a:lumMod val="5000"/>
                  <a:lumOff val="95000"/>
                </a:schemeClr>
              </a:gs>
              <a:gs pos="100000">
                <a:schemeClr val="accent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B697BA-06B0-4C52-BE2F-081B872A8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24853A-1AED-414E-8FF7-1D4840877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54068-587D-4DF1-A1E9-9BAED430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F7C7-7635-42A4-9A1C-201F6104B20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C0E0C-5F8D-4523-AA7B-6496AF8FD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1769D-7E7B-4E5E-8D8D-C3D7CECDE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B476-AB84-4A69-BCF8-BA8EF08AA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9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697BA-06B0-4C52-BE2F-081B872A8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34469"/>
            <a:ext cx="9144000" cy="123825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24853A-1AED-414E-8FF7-1D4840877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4794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54068-587D-4DF1-A1E9-9BAED430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F7C7-7635-42A4-9A1C-201F6104B20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C0E0C-5F8D-4523-AA7B-6496AF8FD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1769D-7E7B-4E5E-8D8D-C3D7CECDE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B476-AB84-4A69-BCF8-BA8EF08AAFA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B65775-2A24-4770-A84D-F474B12A12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53012" y="285746"/>
            <a:ext cx="2085975" cy="2085975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003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7715C-11AD-49F7-8157-CC963F4241C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40E20-F6A7-47F3-94C0-99F18CB5E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25400" dist="12700" dir="2700000" algn="ctr" rotWithShape="0">
                    <a:schemeClr val="tx1"/>
                  </a:outerShdw>
                </a:effectLst>
              </a:defRPr>
            </a:lvl1pPr>
            <a:lvl2pPr>
              <a:defRPr>
                <a:solidFill>
                  <a:srgbClr val="FFFFFF"/>
                </a:solidFill>
                <a:effectLst>
                  <a:outerShdw blurRad="25400" dist="12700" dir="2700000" algn="ctr" rotWithShape="0">
                    <a:schemeClr val="tx1"/>
                  </a:outerShdw>
                </a:effectLst>
              </a:defRPr>
            </a:lvl2pPr>
            <a:lvl3pPr>
              <a:defRPr>
                <a:solidFill>
                  <a:srgbClr val="FFFFFF"/>
                </a:solidFill>
                <a:effectLst>
                  <a:outerShdw blurRad="25400" dist="12700" dir="2700000" algn="ctr" rotWithShape="0">
                    <a:schemeClr val="tx1"/>
                  </a:outerShdw>
                </a:effectLst>
              </a:defRPr>
            </a:lvl3pPr>
            <a:lvl4pPr>
              <a:defRPr>
                <a:solidFill>
                  <a:srgbClr val="FFFFFF"/>
                </a:solidFill>
                <a:effectLst>
                  <a:outerShdw blurRad="25400" dist="12700" dir="2700000" algn="ctr" rotWithShape="0">
                    <a:schemeClr val="tx1"/>
                  </a:outerShdw>
                </a:effectLst>
              </a:defRPr>
            </a:lvl4pPr>
            <a:lvl5pPr>
              <a:defRPr>
                <a:solidFill>
                  <a:srgbClr val="FFFFFF"/>
                </a:solidFill>
                <a:effectLst>
                  <a:outerShdw blurRad="25400" dist="127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3CCE0-15AD-400E-AACB-FF72B2BD0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F7C7-7635-42A4-9A1C-201F6104B20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1F040-6646-4CEA-910D-EDCF1433A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6EE59-1C48-48DE-901E-79E071CAD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B476-AB84-4A69-BCF8-BA8EF08AA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55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62B22-77E5-426A-8A75-0E7A1D8CE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449842-74BE-4545-B6FC-2DE1E1D26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>
                <a:solidFill>
                  <a:srgbClr val="FFFFFF"/>
                </a:solidFill>
                <a:effectLst>
                  <a:outerShdw blurRad="25400" dist="12700" dir="2700000" algn="ctr" rotWithShape="0">
                    <a:schemeClr val="tx1"/>
                  </a:outerShdw>
                </a:effectLst>
              </a:defRPr>
            </a:lvl1pPr>
            <a:lvl2pPr>
              <a:defRPr lang="en-US">
                <a:solidFill>
                  <a:srgbClr val="FFFFFF"/>
                </a:solidFill>
                <a:effectLst>
                  <a:outerShdw blurRad="25400" dist="12700" dir="2700000" algn="ctr" rotWithShape="0">
                    <a:schemeClr val="tx1"/>
                  </a:outerShdw>
                </a:effectLst>
              </a:defRPr>
            </a:lvl2pPr>
            <a:lvl3pPr>
              <a:defRPr lang="en-US">
                <a:solidFill>
                  <a:srgbClr val="FFFFFF"/>
                </a:solidFill>
                <a:effectLst>
                  <a:outerShdw blurRad="25400" dist="12700" dir="2700000" algn="ctr" rotWithShape="0">
                    <a:schemeClr val="tx1"/>
                  </a:outerShdw>
                </a:effectLst>
              </a:defRPr>
            </a:lvl3pPr>
            <a:lvl4pPr>
              <a:defRPr lang="en-US">
                <a:solidFill>
                  <a:srgbClr val="FFFFFF"/>
                </a:solidFill>
                <a:effectLst>
                  <a:outerShdw blurRad="25400" dist="12700" dir="2700000" algn="ctr" rotWithShape="0">
                    <a:schemeClr val="tx1"/>
                  </a:outerShdw>
                </a:effectLst>
              </a:defRPr>
            </a:lvl4pPr>
            <a:lvl5pPr>
              <a:defRPr lang="en-US">
                <a:solidFill>
                  <a:srgbClr val="FFFFFF"/>
                </a:solidFill>
                <a:effectLst>
                  <a:outerShdw blurRad="25400" dist="127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69EFEA-E04B-45C1-BEB9-4FD3A9B6BA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>
                <a:solidFill>
                  <a:srgbClr val="FFFFFF"/>
                </a:solidFill>
                <a:effectLst>
                  <a:outerShdw blurRad="25400" dist="12700" dir="2700000" algn="ctr" rotWithShape="0">
                    <a:schemeClr val="tx1"/>
                  </a:outerShdw>
                </a:effectLst>
              </a:defRPr>
            </a:lvl1pPr>
            <a:lvl2pPr>
              <a:defRPr lang="en-US">
                <a:solidFill>
                  <a:srgbClr val="FFFFFF"/>
                </a:solidFill>
                <a:effectLst>
                  <a:outerShdw blurRad="25400" dist="12700" dir="2700000" algn="ctr" rotWithShape="0">
                    <a:schemeClr val="tx1"/>
                  </a:outerShdw>
                </a:effectLst>
              </a:defRPr>
            </a:lvl2pPr>
            <a:lvl3pPr>
              <a:defRPr lang="en-US">
                <a:solidFill>
                  <a:srgbClr val="FFFFFF"/>
                </a:solidFill>
                <a:effectLst>
                  <a:outerShdw blurRad="25400" dist="12700" dir="2700000" algn="ctr" rotWithShape="0">
                    <a:schemeClr val="tx1"/>
                  </a:outerShdw>
                </a:effectLst>
              </a:defRPr>
            </a:lvl3pPr>
            <a:lvl4pPr>
              <a:defRPr lang="en-US">
                <a:solidFill>
                  <a:srgbClr val="FFFFFF"/>
                </a:solidFill>
                <a:effectLst>
                  <a:outerShdw blurRad="25400" dist="12700" dir="2700000" algn="ctr" rotWithShape="0">
                    <a:schemeClr val="tx1"/>
                  </a:outerShdw>
                </a:effectLst>
              </a:defRPr>
            </a:lvl4pPr>
            <a:lvl5pPr>
              <a:defRPr lang="en-US">
                <a:solidFill>
                  <a:srgbClr val="FFFFFF"/>
                </a:solidFill>
                <a:effectLst>
                  <a:outerShdw blurRad="25400" dist="127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3D922D-75DE-4C7C-8EFB-2EAE57298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F7C7-7635-42A4-9A1C-201F6104B20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6FE911-BEB6-4DBC-99CF-F0F14FF6E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3626C5-88B3-4966-B354-F52FCBE00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B476-AB84-4A69-BCF8-BA8EF08AAFA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994805-33CF-4E13-9844-8E55FAD28DB0}"/>
              </a:ext>
            </a:extLst>
          </p:cNvPr>
          <p:cNvSpPr/>
          <p:nvPr userDrawn="1"/>
        </p:nvSpPr>
        <p:spPr>
          <a:xfrm>
            <a:off x="836612" y="1679125"/>
            <a:ext cx="5183188" cy="8239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NZ" sz="4000" b="0">
                <a:solidFill>
                  <a:schemeClr val="tx1"/>
                </a:solidFill>
              </a:rPr>
              <a:t>Problems</a:t>
            </a:r>
            <a:endParaRPr lang="en-US" sz="4000" b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31F2ED-BE19-4C35-ADC6-00F7D194D917}"/>
              </a:ext>
            </a:extLst>
          </p:cNvPr>
          <p:cNvSpPr/>
          <p:nvPr userDrawn="1"/>
        </p:nvSpPr>
        <p:spPr>
          <a:xfrm>
            <a:off x="6184900" y="1679125"/>
            <a:ext cx="5183188" cy="8239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NZ" sz="4000" b="0">
                <a:solidFill>
                  <a:schemeClr val="tx1"/>
                </a:solidFill>
              </a:rPr>
              <a:t>Solution</a:t>
            </a:r>
            <a:endParaRPr lang="en-US" sz="4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803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out text ni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56" y="365126"/>
            <a:ext cx="10515600" cy="8202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atua One" panose="02000000000000000000" pitchFamily="2" charset="0"/>
              </a:defRPr>
            </a:lvl1pPr>
          </a:lstStyle>
          <a:p>
            <a:pPr>
              <a:defRPr/>
            </a:pPr>
            <a:fld id="{FE27E8BC-A3B8-4EB5-A1E3-71D4F7F86692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25-09-2020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atua One" panose="02000000000000000000" pitchFamily="2" charset="0"/>
              </a:defRPr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51116" y="6248400"/>
            <a:ext cx="1933575" cy="30480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Link</a:t>
            </a:r>
            <a:endParaRPr lang="en-IN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295901" y="6553200"/>
            <a:ext cx="6591300" cy="138112"/>
          </a:xfrm>
        </p:spPr>
        <p:txBody>
          <a:bodyPr>
            <a:noAutofit/>
          </a:bodyPr>
          <a:lstStyle>
            <a:lvl1pPr marL="0" indent="0" algn="r">
              <a:buNone/>
              <a:defRPr sz="1000" spc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Attribution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27727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92">
          <p15:clr>
            <a:srgbClr val="FBAE40"/>
          </p15:clr>
        </p15:guide>
        <p15:guide id="4" pos="7488">
          <p15:clr>
            <a:srgbClr val="FBAE40"/>
          </p15:clr>
        </p15:guide>
        <p15:guide id="5" orient="horz" pos="168">
          <p15:clr>
            <a:srgbClr val="FBAE40"/>
          </p15:clr>
        </p15:guide>
        <p15:guide id="6" orient="horz" pos="4128">
          <p15:clr>
            <a:srgbClr val="FBAE40"/>
          </p15:clr>
        </p15:guide>
        <p15:guide id="7" pos="528">
          <p15:clr>
            <a:srgbClr val="FBAE40"/>
          </p15:clr>
        </p15:guide>
        <p15:guide id="8" pos="7176">
          <p15:clr>
            <a:srgbClr val="FBAE40"/>
          </p15:clr>
        </p15:guide>
        <p15:guide id="9" orient="horz" pos="3936">
          <p15:clr>
            <a:srgbClr val="FBAE40"/>
          </p15:clr>
        </p15:guide>
        <p15:guide id="10" orient="horz" pos="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without text ni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56" y="365126"/>
            <a:ext cx="10515600" cy="8202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atua One" panose="02000000000000000000" pitchFamily="2" charset="0"/>
              </a:defRPr>
            </a:lvl1pPr>
          </a:lstStyle>
          <a:p>
            <a:pPr>
              <a:defRPr/>
            </a:pPr>
            <a:fld id="{FE27E8BC-A3B8-4EB5-A1E3-71D4F7F86692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25-09-2020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atua One" panose="02000000000000000000" pitchFamily="2" charset="0"/>
              </a:defRPr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atua One" panose="02000000000000000000" pitchFamily="2" charset="0"/>
              </a:defRPr>
            </a:lvl1pPr>
          </a:lstStyle>
          <a:p>
            <a:pPr>
              <a:defRPr/>
            </a:pPr>
            <a:fld id="{AD1825B4-6346-4823-BF6F-54C7F60CD43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51116" y="6248400"/>
            <a:ext cx="1933575" cy="30480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Link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15465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92">
          <p15:clr>
            <a:srgbClr val="FBAE40"/>
          </p15:clr>
        </p15:guide>
        <p15:guide id="4" pos="7488">
          <p15:clr>
            <a:srgbClr val="FBAE40"/>
          </p15:clr>
        </p15:guide>
        <p15:guide id="5" orient="horz" pos="168">
          <p15:clr>
            <a:srgbClr val="FBAE40"/>
          </p15:clr>
        </p15:guide>
        <p15:guide id="6" orient="horz" pos="4128">
          <p15:clr>
            <a:srgbClr val="FBAE40"/>
          </p15:clr>
        </p15:guide>
        <p15:guide id="7" pos="528">
          <p15:clr>
            <a:srgbClr val="FBAE40"/>
          </p15:clr>
        </p15:guide>
        <p15:guide id="8" pos="7176">
          <p15:clr>
            <a:srgbClr val="FBAE40"/>
          </p15:clr>
        </p15:guide>
        <p15:guide id="9" orient="horz" pos="3936">
          <p15:clr>
            <a:srgbClr val="FBAE40"/>
          </p15:clr>
        </p15:guide>
        <p15:guide id="10" orient="horz" pos="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0" y="2109542"/>
            <a:ext cx="10240454" cy="997196"/>
          </a:xfrm>
        </p:spPr>
        <p:txBody>
          <a:bodyPr anchor="b" anchorCtr="0"/>
          <a:lstStyle>
            <a:lvl1pPr>
              <a:defRPr sz="7198" spc="-150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0" y="3425825"/>
            <a:ext cx="10240454" cy="4985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7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</p:spTree>
    <p:extLst>
      <p:ext uri="{BB962C8B-B14F-4D97-AF65-F5344CB8AC3E}">
        <p14:creationId xmlns:p14="http://schemas.microsoft.com/office/powerpoint/2010/main" val="40688233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oor plan - sad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loor plan">
            <a:extLst>
              <a:ext uri="{FF2B5EF4-FFF2-40B4-BE49-F238E27FC236}">
                <a16:creationId xmlns:a16="http://schemas.microsoft.com/office/drawing/2014/main" id="{1A167E50-DFAF-4376-91C0-95AC6D0B78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09931" y="365125"/>
            <a:ext cx="7438612" cy="61502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F990F24-AA51-438A-9F6B-4861FE4F94D7}"/>
              </a:ext>
            </a:extLst>
          </p:cNvPr>
          <p:cNvSpPr/>
          <p:nvPr userDrawn="1"/>
        </p:nvSpPr>
        <p:spPr>
          <a:xfrm>
            <a:off x="9065867" y="1690688"/>
            <a:ext cx="1317408" cy="5153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/>
              <a:t>HR</a:t>
            </a:r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8D32CC-C005-4686-B772-2E954EFF63DB}"/>
              </a:ext>
            </a:extLst>
          </p:cNvPr>
          <p:cNvSpPr/>
          <p:nvPr userDrawn="1"/>
        </p:nvSpPr>
        <p:spPr>
          <a:xfrm>
            <a:off x="4804229" y="4755520"/>
            <a:ext cx="1654628" cy="5153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/>
              <a:t>Marketing</a:t>
            </a:r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3F24C5-4EE4-4576-B295-FDC24E91F77C}"/>
              </a:ext>
            </a:extLst>
          </p:cNvPr>
          <p:cNvSpPr/>
          <p:nvPr userDrawn="1"/>
        </p:nvSpPr>
        <p:spPr>
          <a:xfrm>
            <a:off x="9724571" y="4755520"/>
            <a:ext cx="1317408" cy="51539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/>
              <a:t>Finance</a:t>
            </a:r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AE6CC1-4175-41B4-B837-DAC38794E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25490" cy="206946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09559-955F-4994-9213-E806A9FB0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A822-7B96-42F4-B97F-1F53123624EC}" type="datetime1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7093-1F4A-4A9D-9BF0-C74FA9012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26FBC-EC89-415C-B25F-21D093D5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03FE-4782-41F3-A07E-830D3BAD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94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oor plan - hap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loor plan">
            <a:extLst>
              <a:ext uri="{FF2B5EF4-FFF2-40B4-BE49-F238E27FC236}">
                <a16:creationId xmlns:a16="http://schemas.microsoft.com/office/drawing/2014/main" id="{1A167E50-DFAF-4376-91C0-95AC6D0B78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09931" y="365125"/>
            <a:ext cx="7438612" cy="61502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F990F24-AA51-438A-9F6B-4861FE4F94D7}"/>
              </a:ext>
            </a:extLst>
          </p:cNvPr>
          <p:cNvSpPr/>
          <p:nvPr userDrawn="1"/>
        </p:nvSpPr>
        <p:spPr>
          <a:xfrm>
            <a:off x="9065867" y="1690688"/>
            <a:ext cx="1317408" cy="5153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/>
              <a:t>HR</a:t>
            </a:r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3F24C5-4EE4-4576-B295-FDC24E91F77C}"/>
              </a:ext>
            </a:extLst>
          </p:cNvPr>
          <p:cNvSpPr/>
          <p:nvPr userDrawn="1"/>
        </p:nvSpPr>
        <p:spPr>
          <a:xfrm>
            <a:off x="9724571" y="4755520"/>
            <a:ext cx="1317408" cy="51539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/>
              <a:t>Finance</a:t>
            </a:r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AE6CC1-4175-41B4-B837-DAC38794E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25490" cy="206946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09559-955F-4994-9213-E806A9FB0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A822-7B96-42F4-B97F-1F53123624EC}" type="datetime1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7093-1F4A-4A9D-9BF0-C74FA9012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26FBC-EC89-415C-B25F-21D093D5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03FE-4782-41F3-A07E-830D3BAD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91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s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E6CC1-4175-41B4-B837-DAC38794E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09559-955F-4994-9213-E806A9FB0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A822-7B96-42F4-B97F-1F53123624EC}" type="datetime1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7093-1F4A-4A9D-9BF0-C74FA9012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26FBC-EC89-415C-B25F-21D093D5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03FE-4782-41F3-A07E-830D3BADF2E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4343B05-437C-4E91-A45B-106D980281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91085" y="1808164"/>
            <a:ext cx="4661127" cy="4392612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97022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8"/>
            <a:ext cx="11653523" cy="1672061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5953055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995" y="620428"/>
            <a:ext cx="11306469" cy="403137"/>
          </a:xfrm>
        </p:spPr>
        <p:txBody>
          <a:bodyPr wrap="square" lIns="0" tIns="0" rIns="0" bIns="0">
            <a:spAutoFit/>
          </a:bodyPr>
          <a:lstStyle>
            <a:lvl1pPr>
              <a:lnSpc>
                <a:spcPts val="3137"/>
              </a:lnSpc>
              <a:defRPr sz="2745" strike="noStrike">
                <a:gradFill>
                  <a:gsLst>
                    <a:gs pos="83000">
                      <a:schemeClr val="tx1"/>
                    </a:gs>
                    <a:gs pos="99000">
                      <a:schemeClr val="tx1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29072254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- big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697BA-06B0-4C52-BE2F-081B872A8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24853A-1AED-414E-8FF7-1D4840877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54068-587D-4DF1-A1E9-9BAED430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F7C7-7635-42A4-9A1C-201F6104B20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C0E0C-5F8D-4523-AA7B-6496AF8FD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1769D-7E7B-4E5E-8D8D-C3D7CECDE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B476-AB84-4A69-BCF8-BA8EF08AA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054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5100"/>
            <a:ext cx="11018838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363601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7522"/>
            <a:ext cx="12181352" cy="1257300"/>
          </a:xfrm>
        </p:spPr>
        <p:txBody>
          <a:bodyPr lIns="1008000"/>
          <a:lstStyle>
            <a:lvl1pPr>
              <a:defRPr lang="en-US" dirty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F97C-4150-480E-AC7E-5625319002EB}" type="datetime1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693254-BCA7-4BEB-8831-5F6D8FA0CD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1820637"/>
            <a:ext cx="10363200" cy="4427764"/>
          </a:xfrm>
        </p:spPr>
        <p:txBody>
          <a:bodyPr>
            <a:normAutofit/>
          </a:bodyPr>
          <a:lstStyle>
            <a:lvl1pPr>
              <a:buSzPct val="110000"/>
              <a:defRPr sz="32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SzPct val="110000"/>
              <a:defRPr sz="28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SzPct val="110000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SzPct val="110000"/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buSzPct val="110000"/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6037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7715C-11AD-49F7-8157-CC963F424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40E20-F6A7-47F3-94C0-99F18CB5E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3CCE0-15AD-400E-AACB-FF72B2BD0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F7C7-7635-42A4-9A1C-201F6104B20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1F040-6646-4CEA-910D-EDCF1433A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6EE59-1C48-48DE-901E-79E071CAD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B476-AB84-4A69-BCF8-BA8EF08AA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91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28110-B1D0-4E34-A859-C66C22341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930900" cy="6858000"/>
          </a:xfrm>
        </p:spPr>
        <p:txBody>
          <a:bodyPr lIns="144000" rIns="144000" anchor="ctr"/>
          <a:lstStyle>
            <a:lvl1pPr algn="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B3921-EFE1-46CE-B08A-A19C7381E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817B-791A-4DB2-87C7-CD63D4792376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61990-6EF3-4189-8F0F-3BF20D0C5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695A5-83CE-4374-8FE6-33C9BE10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E58B-2A3F-40B7-88C0-5222287560A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DBBCA57-15C3-4FE4-AFF9-59D1E0030B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1186" y="140834"/>
            <a:ext cx="5845628" cy="6576332"/>
          </a:xfrm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6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28110-B1D0-4E34-A859-C66C22341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0" y="0"/>
            <a:ext cx="5905500" cy="6858000"/>
          </a:xfrm>
        </p:spPr>
        <p:txBody>
          <a:bodyPr lIns="144000" rIns="144000" anchor="ctr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B3921-EFE1-46CE-B08A-A19C7381E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817B-791A-4DB2-87C7-CD63D4792376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61990-6EF3-4189-8F0F-3BF20D0C5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695A5-83CE-4374-8FE6-33C9BE10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E58B-2A3F-40B7-88C0-5222287560A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DBBCA57-15C3-4FE4-AFF9-59D1E0030B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9743" y="134711"/>
            <a:ext cx="5856514" cy="658857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78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697BA-06B0-4C52-BE2F-081B872A8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54068-587D-4DF1-A1E9-9BAED430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F7C7-7635-42A4-9A1C-201F6104B20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C0E0C-5F8D-4523-AA7B-6496AF8FD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1769D-7E7B-4E5E-8D8D-C3D7CECDE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B476-AB84-4A69-BCF8-BA8EF08AA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23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7715C-11AD-49F7-8157-CC963F424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42" y="365125"/>
            <a:ext cx="9040258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40E20-F6A7-47F3-94C0-99F18CB5E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3CCE0-15AD-400E-AACB-FF72B2BD0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F7C7-7635-42A4-9A1C-201F6104B20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1F040-6646-4CEA-910D-EDCF1433A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6EE59-1C48-48DE-901E-79E071CAD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B476-AB84-4A69-BCF8-BA8EF08AAFA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D69818D-C1E0-4BFE-AB3D-C295BDF947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365125"/>
            <a:ext cx="1324800" cy="132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N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242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9FC73CBF-B911-483F-9AB8-ECE1E43594CA}"/>
              </a:ext>
            </a:extLst>
          </p:cNvPr>
          <p:cNvSpPr/>
          <p:nvPr userDrawn="1"/>
        </p:nvSpPr>
        <p:spPr>
          <a:xfrm>
            <a:off x="0" y="365125"/>
            <a:ext cx="12192000" cy="1325563"/>
          </a:xfrm>
          <a:prstGeom prst="rect">
            <a:avLst/>
          </a:prstGeom>
          <a:gradFill flip="none" rotWithShape="1">
            <a:gsLst>
              <a:gs pos="24000">
                <a:schemeClr val="accent1">
                  <a:lumMod val="5000"/>
                  <a:lumOff val="95000"/>
                </a:schemeClr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1AFDFF-74A1-4288-849C-B33AE0638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40807-6920-4118-BF1F-CB0E4963C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DBAF2-7E2F-447B-8454-1A4ED00AF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7F7C7-7635-42A4-9A1C-201F6104B20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016FF-BF11-44A2-A03E-E8AE02B02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ADF7D-1CB9-4E9C-9A55-4C8EE20C9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FB476-AB84-4A69-BCF8-BA8EF08AA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5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Dell_Logo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5" Type="http://schemas.openxmlformats.org/officeDocument/2006/relationships/hyperlink" Target="http://pngimg.com/download/19815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432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2B219B-6392-4E78-905F-FD411564C33E}"/>
              </a:ext>
            </a:extLst>
          </p:cNvPr>
          <p:cNvSpPr/>
          <p:nvPr/>
        </p:nvSpPr>
        <p:spPr>
          <a:xfrm>
            <a:off x="3340101" y="5156226"/>
            <a:ext cx="1308099" cy="2011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1" y="5220729"/>
            <a:ext cx="4934203" cy="2011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58EBEB-4DA9-404B-8D7C-3D66F689686F}"/>
              </a:ext>
            </a:extLst>
          </p:cNvPr>
          <p:cNvSpPr/>
          <p:nvPr/>
        </p:nvSpPr>
        <p:spPr>
          <a:xfrm>
            <a:off x="3429001" y="5220729"/>
            <a:ext cx="4934203" cy="201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0F18AF-73FD-4997-9763-E66033D6DEE7}"/>
              </a:ext>
            </a:extLst>
          </p:cNvPr>
          <p:cNvGrpSpPr/>
          <p:nvPr/>
        </p:nvGrpSpPr>
        <p:grpSpPr>
          <a:xfrm>
            <a:off x="2680462" y="1696053"/>
            <a:ext cx="7625673" cy="4086925"/>
            <a:chOff x="2680462" y="1696053"/>
            <a:chExt cx="7625673" cy="40869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E08A77A-8507-4180-BACA-A2D1454FF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2680462" y="1696053"/>
              <a:ext cx="6431280" cy="194887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BC19E12-9D5C-4767-ADB0-E3F60FC58801}"/>
                </a:ext>
              </a:extLst>
            </p:cNvPr>
            <p:cNvSpPr txBox="1"/>
            <p:nvPr/>
          </p:nvSpPr>
          <p:spPr>
            <a:xfrm>
              <a:off x="4766501" y="4859648"/>
              <a:ext cx="206819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tua One" panose="02000000000000000000" pitchFamily="2" charset="0"/>
                  <a:ea typeface="+mn-ea"/>
                  <a:cs typeface="+mn-cs"/>
                </a:rPr>
                <a:t>MX G061 Series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ua One" panose="02000000000000000000" pitchFamily="2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tua One" panose="02000000000000000000" pitchFamily="2" charset="0"/>
                  <a:ea typeface="+mn-ea"/>
                  <a:cs typeface="+mn-cs"/>
                </a:rPr>
                <a:t>BIOS Revision A09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BB5F2FD-ABB0-4160-80E0-200F1A0EF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9111742" y="4859648"/>
              <a:ext cx="1194393" cy="792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341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itinuser\Pictures\safe mode startup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51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76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windows 10 blue screen of death">
            <a:extLst>
              <a:ext uri="{FF2B5EF4-FFF2-40B4-BE49-F238E27FC236}">
                <a16:creationId xmlns:a16="http://schemas.microsoft.com/office/drawing/2014/main" id="{C89E6877-B1A3-4893-9874-BBAB34E01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6B91D1-1FD3-4ADE-B8CD-BE9907E6BC1F}"/>
              </a:ext>
            </a:extLst>
          </p:cNvPr>
          <p:cNvSpPr txBox="1"/>
          <p:nvPr/>
        </p:nvSpPr>
        <p:spPr>
          <a:xfrm>
            <a:off x="1165225" y="3829050"/>
            <a:ext cx="623889" cy="369332"/>
          </a:xfrm>
          <a:prstGeom prst="rect">
            <a:avLst/>
          </a:prstGeom>
          <a:solidFill>
            <a:srgbClr val="0078D7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30%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2A25AE-7E92-41E7-9CD3-78D5CF5BD48B}"/>
              </a:ext>
            </a:extLst>
          </p:cNvPr>
          <p:cNvSpPr txBox="1"/>
          <p:nvPr/>
        </p:nvSpPr>
        <p:spPr>
          <a:xfrm>
            <a:off x="1165225" y="3829050"/>
            <a:ext cx="623889" cy="369332"/>
          </a:xfrm>
          <a:prstGeom prst="rect">
            <a:avLst/>
          </a:prstGeom>
          <a:solidFill>
            <a:srgbClr val="0078D7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50%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52120C-AF5A-4E47-9BB8-7B5E7410A5FE}"/>
              </a:ext>
            </a:extLst>
          </p:cNvPr>
          <p:cNvSpPr txBox="1"/>
          <p:nvPr/>
        </p:nvSpPr>
        <p:spPr>
          <a:xfrm>
            <a:off x="1165225" y="3829050"/>
            <a:ext cx="623889" cy="369332"/>
          </a:xfrm>
          <a:prstGeom prst="rect">
            <a:avLst/>
          </a:prstGeom>
          <a:solidFill>
            <a:srgbClr val="0078D7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90%</a:t>
            </a:r>
          </a:p>
        </p:txBody>
      </p:sp>
    </p:spTree>
    <p:extLst>
      <p:ext uri="{BB962C8B-B14F-4D97-AF65-F5344CB8AC3E}">
        <p14:creationId xmlns:p14="http://schemas.microsoft.com/office/powerpoint/2010/main" val="228178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windows logo white">
            <a:extLst>
              <a:ext uri="{FF2B5EF4-FFF2-40B4-BE49-F238E27FC236}">
                <a16:creationId xmlns:a16="http://schemas.microsoft.com/office/drawing/2014/main" id="{B9EDE6CA-6D38-42A9-AB30-06074AE13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967" y="2353919"/>
            <a:ext cx="1622067" cy="1622067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A53083-0626-4BDE-8371-9EDFE1050BF1}"/>
              </a:ext>
            </a:extLst>
          </p:cNvPr>
          <p:cNvSpPr/>
          <p:nvPr/>
        </p:nvSpPr>
        <p:spPr>
          <a:xfrm>
            <a:off x="4953000" y="4504081"/>
            <a:ext cx="2286000" cy="88128"/>
          </a:xfrm>
          <a:prstGeom prst="rect">
            <a:avLst/>
          </a:prstGeom>
          <a:solidFill>
            <a:srgbClr val="007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tua One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4504082"/>
            <a:ext cx="2286000" cy="881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tua One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A5650D-6DAF-4948-9A6C-C72CFE0778C2}"/>
              </a:ext>
            </a:extLst>
          </p:cNvPr>
          <p:cNvSpPr/>
          <p:nvPr/>
        </p:nvSpPr>
        <p:spPr>
          <a:xfrm>
            <a:off x="7239000" y="2395993"/>
            <a:ext cx="4511040" cy="43924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56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windows logo white">
            <a:extLst>
              <a:ext uri="{FF2B5EF4-FFF2-40B4-BE49-F238E27FC236}">
                <a16:creationId xmlns:a16="http://schemas.microsoft.com/office/drawing/2014/main" id="{B9EDE6CA-6D38-42A9-AB30-06074AE13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967" y="2353919"/>
            <a:ext cx="1622067" cy="1622067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A53083-0626-4BDE-8371-9EDFE1050BF1}"/>
              </a:ext>
            </a:extLst>
          </p:cNvPr>
          <p:cNvSpPr/>
          <p:nvPr/>
        </p:nvSpPr>
        <p:spPr>
          <a:xfrm>
            <a:off x="4953000" y="4504081"/>
            <a:ext cx="2286000" cy="88128"/>
          </a:xfrm>
          <a:prstGeom prst="rect">
            <a:avLst/>
          </a:prstGeom>
          <a:solidFill>
            <a:srgbClr val="007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tua One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70966" y="4504082"/>
            <a:ext cx="2286000" cy="881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tua One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A5650D-6DAF-4948-9A6C-C72CFE0778C2}"/>
              </a:ext>
            </a:extLst>
          </p:cNvPr>
          <p:cNvSpPr/>
          <p:nvPr/>
        </p:nvSpPr>
        <p:spPr>
          <a:xfrm>
            <a:off x="7239000" y="2395993"/>
            <a:ext cx="4511040" cy="43924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803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75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67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windows 10 startup settings">
            <a:extLst>
              <a:ext uri="{FF2B5EF4-FFF2-40B4-BE49-F238E27FC236}">
                <a16:creationId xmlns:a16="http://schemas.microsoft.com/office/drawing/2014/main" id="{70D32EFA-91C5-4CEF-BC6C-BA6E802BD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BE4076A-32D3-4D17-A377-6B280EC15AFD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093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67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windows 10 startup settings">
            <a:extLst>
              <a:ext uri="{FF2B5EF4-FFF2-40B4-BE49-F238E27FC236}">
                <a16:creationId xmlns:a16="http://schemas.microsoft.com/office/drawing/2014/main" id="{70D32EFA-91C5-4CEF-BC6C-BA6E802BD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BE4076A-32D3-4D17-A377-6B280EC15AFD}"/>
              </a:ext>
            </a:extLst>
          </p:cNvPr>
          <p:cNvSpPr/>
          <p:nvPr/>
        </p:nvSpPr>
        <p:spPr>
          <a:xfrm>
            <a:off x="0" y="879348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22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86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723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nitinuser\Pictures\blue-screen-of-death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95" y="-1"/>
            <a:ext cx="9231086" cy="692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3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Master M365">
      <a:dk1>
        <a:srgbClr val="000000"/>
      </a:dk1>
      <a:lt1>
        <a:sysClr val="window" lastClr="FFFFFF"/>
      </a:lt1>
      <a:dk2>
        <a:srgbClr val="000000"/>
      </a:dk2>
      <a:lt2>
        <a:srgbClr val="F9EDD7"/>
      </a:lt2>
      <a:accent1>
        <a:srgbClr val="742774"/>
      </a:accent1>
      <a:accent2>
        <a:srgbClr val="0070C0"/>
      </a:accent2>
      <a:accent3>
        <a:srgbClr val="C53B3E"/>
      </a:accent3>
      <a:accent4>
        <a:srgbClr val="E1771F"/>
      </a:accent4>
      <a:accent5>
        <a:srgbClr val="4A1F6B"/>
      </a:accent5>
      <a:accent6>
        <a:srgbClr val="00863D"/>
      </a:accent6>
      <a:hlink>
        <a:srgbClr val="0070C0"/>
      </a:hlink>
      <a:folHlink>
        <a:srgbClr val="0070C0"/>
      </a:folHlink>
    </a:clrScheme>
    <a:fontScheme name="Custom 14">
      <a:majorFont>
        <a:latin typeface="Patua One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7150">
          <a:headEnd type="non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Widescreen</PresentationFormat>
  <Paragraphs>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Patua One</vt:lpstr>
      <vt:lpstr>Segoe UI</vt:lpstr>
      <vt:lpstr>Segoe UI Semibold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2020-09-25T18:36:56Z</dcterms:created>
  <dcterms:modified xsi:type="dcterms:W3CDTF">2020-09-25T18:37:16Z</dcterms:modified>
</cp:coreProperties>
</file>