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147470446" r:id="rId2"/>
    <p:sldId id="2147470443" r:id="rId3"/>
    <p:sldId id="259" r:id="rId4"/>
    <p:sldId id="2147470435" r:id="rId5"/>
    <p:sldId id="2147470433" r:id="rId6"/>
    <p:sldId id="261" r:id="rId7"/>
    <p:sldId id="2147470428" r:id="rId8"/>
    <p:sldId id="2147470437" r:id="rId9"/>
    <p:sldId id="2147470436" r:id="rId10"/>
    <p:sldId id="2147470439" r:id="rId11"/>
    <p:sldId id="2147470438" r:id="rId12"/>
    <p:sldId id="2147470440" r:id="rId13"/>
    <p:sldId id="2147470441" r:id="rId14"/>
    <p:sldId id="2147470442" r:id="rId15"/>
    <p:sldId id="21474704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593"/>
    <a:srgbClr val="FDFBD4"/>
    <a:srgbClr val="000000"/>
    <a:srgbClr val="061E38"/>
    <a:srgbClr val="A3BDD2"/>
    <a:srgbClr val="EECC8F"/>
    <a:srgbClr val="8FADBD"/>
    <a:srgbClr val="F7D087"/>
    <a:srgbClr val="FF623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72D0B-3392-4840-A28C-1BF3B987EB23}" v="8" dt="2023-11-20T15:38:31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36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596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6EBC6-7B1B-4BE0-BEF5-502FF686E19F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25C51FA-8838-42E9-81B5-591F68C3F11A}">
      <dgm:prSet/>
      <dgm:spPr/>
      <dgm:t>
        <a:bodyPr/>
        <a:lstStyle/>
        <a:p>
          <a:r>
            <a:rPr lang="en-IN"/>
            <a:t>See list of all objects</a:t>
          </a:r>
        </a:p>
      </dgm:t>
    </dgm:pt>
    <dgm:pt modelId="{E4B3A739-E811-4B1A-A69A-0E358A9489E4}" type="parTrans" cxnId="{291109F7-D2B8-4783-8185-59A88606F880}">
      <dgm:prSet/>
      <dgm:spPr/>
      <dgm:t>
        <a:bodyPr/>
        <a:lstStyle/>
        <a:p>
          <a:endParaRPr lang="en-IN"/>
        </a:p>
      </dgm:t>
    </dgm:pt>
    <dgm:pt modelId="{67BF6B89-8195-4FF0-A7F6-F40CEAA398B7}" type="sibTrans" cxnId="{291109F7-D2B8-4783-8185-59A88606F880}">
      <dgm:prSet/>
      <dgm:spPr/>
      <dgm:t>
        <a:bodyPr/>
        <a:lstStyle/>
        <a:p>
          <a:endParaRPr lang="en-IN"/>
        </a:p>
      </dgm:t>
    </dgm:pt>
    <dgm:pt modelId="{3AFE3F3E-0949-4AD5-A536-3D66B6E078DF}">
      <dgm:prSet/>
      <dgm:spPr/>
      <dgm:t>
        <a:bodyPr/>
        <a:lstStyle/>
        <a:p>
          <a:r>
            <a:rPr lang="en-IN"/>
            <a:t>Hide / Unhide</a:t>
          </a:r>
        </a:p>
      </dgm:t>
    </dgm:pt>
    <dgm:pt modelId="{4458AF86-D7BC-433A-BD26-8D2B4EB0D54A}" type="parTrans" cxnId="{D4A4AF7F-A26C-4727-8AA6-52317F47CD54}">
      <dgm:prSet/>
      <dgm:spPr/>
      <dgm:t>
        <a:bodyPr/>
        <a:lstStyle/>
        <a:p>
          <a:endParaRPr lang="en-IN"/>
        </a:p>
      </dgm:t>
    </dgm:pt>
    <dgm:pt modelId="{AF89AB68-EB40-4FE8-96D1-E93784E863F5}" type="sibTrans" cxnId="{D4A4AF7F-A26C-4727-8AA6-52317F47CD54}">
      <dgm:prSet/>
      <dgm:spPr/>
      <dgm:t>
        <a:bodyPr/>
        <a:lstStyle/>
        <a:p>
          <a:endParaRPr lang="en-IN"/>
        </a:p>
      </dgm:t>
    </dgm:pt>
    <dgm:pt modelId="{F3AF68EC-6D72-46F9-84C5-FF7804126DE9}">
      <dgm:prSet/>
      <dgm:spPr/>
      <dgm:t>
        <a:bodyPr/>
        <a:lstStyle/>
        <a:p>
          <a:r>
            <a:rPr lang="en-IN"/>
            <a:t>Lock / Unlock</a:t>
          </a:r>
        </a:p>
      </dgm:t>
    </dgm:pt>
    <dgm:pt modelId="{111B6025-00C6-492E-8F6C-CF1830B442B4}" type="parTrans" cxnId="{875B5F59-FDCB-428E-81EB-6CF534FB1C1B}">
      <dgm:prSet/>
      <dgm:spPr/>
      <dgm:t>
        <a:bodyPr/>
        <a:lstStyle/>
        <a:p>
          <a:endParaRPr lang="en-IN"/>
        </a:p>
      </dgm:t>
    </dgm:pt>
    <dgm:pt modelId="{BCC4EB6B-89C6-409B-B6FE-B2E41950665E}" type="sibTrans" cxnId="{875B5F59-FDCB-428E-81EB-6CF534FB1C1B}">
      <dgm:prSet/>
      <dgm:spPr/>
      <dgm:t>
        <a:bodyPr/>
        <a:lstStyle/>
        <a:p>
          <a:endParaRPr lang="en-IN"/>
        </a:p>
      </dgm:t>
    </dgm:pt>
    <dgm:pt modelId="{2B8D5C20-41FE-43AC-8FFD-11E6321B56D9}">
      <dgm:prSet/>
      <dgm:spPr/>
      <dgm:t>
        <a:bodyPr/>
        <a:lstStyle/>
        <a:p>
          <a:r>
            <a:rPr lang="en-IN"/>
            <a:t>Multi-select</a:t>
          </a:r>
        </a:p>
      </dgm:t>
    </dgm:pt>
    <dgm:pt modelId="{FD0EA92A-49C8-4107-8D54-5375CDD7A27F}" type="parTrans" cxnId="{2C068C3D-16CD-4AF9-B077-E13EE6BAC5F3}">
      <dgm:prSet/>
      <dgm:spPr/>
      <dgm:t>
        <a:bodyPr/>
        <a:lstStyle/>
        <a:p>
          <a:endParaRPr lang="en-IN"/>
        </a:p>
      </dgm:t>
    </dgm:pt>
    <dgm:pt modelId="{CD911940-1BBB-4414-A090-334DBE4346A4}" type="sibTrans" cxnId="{2C068C3D-16CD-4AF9-B077-E13EE6BAC5F3}">
      <dgm:prSet/>
      <dgm:spPr/>
      <dgm:t>
        <a:bodyPr/>
        <a:lstStyle/>
        <a:p>
          <a:endParaRPr lang="en-IN"/>
        </a:p>
      </dgm:t>
    </dgm:pt>
    <dgm:pt modelId="{0BA807FC-5450-4052-8912-00B759744D24}">
      <dgm:prSet/>
      <dgm:spPr/>
      <dgm:t>
        <a:bodyPr/>
        <a:lstStyle/>
        <a:p>
          <a:r>
            <a:rPr lang="en-IN"/>
            <a:t>Drag to reorder</a:t>
          </a:r>
        </a:p>
      </dgm:t>
    </dgm:pt>
    <dgm:pt modelId="{51A62210-B92F-4A92-A1A8-1A550FCEE8F9}" type="parTrans" cxnId="{D8D65983-F6A8-45A1-AF2C-E6BDCD982ED0}">
      <dgm:prSet/>
      <dgm:spPr/>
      <dgm:t>
        <a:bodyPr/>
        <a:lstStyle/>
        <a:p>
          <a:endParaRPr lang="en-IN"/>
        </a:p>
      </dgm:t>
    </dgm:pt>
    <dgm:pt modelId="{D197DDF9-30CA-4B0F-B2F0-294A1F31FFEE}" type="sibTrans" cxnId="{D8D65983-F6A8-45A1-AF2C-E6BDCD982ED0}">
      <dgm:prSet/>
      <dgm:spPr/>
      <dgm:t>
        <a:bodyPr/>
        <a:lstStyle/>
        <a:p>
          <a:endParaRPr lang="en-IN"/>
        </a:p>
      </dgm:t>
    </dgm:pt>
    <dgm:pt modelId="{B3F19FB2-A7BF-46A6-A6F0-81C9905EEC19}">
      <dgm:prSet/>
      <dgm:spPr/>
      <dgm:t>
        <a:bodyPr/>
        <a:lstStyle/>
        <a:p>
          <a:r>
            <a:rPr lang="en-IN"/>
            <a:t>Handle Groups</a:t>
          </a:r>
        </a:p>
      </dgm:t>
    </dgm:pt>
    <dgm:pt modelId="{8993CE43-70EF-4486-AF4E-8870EF25B97A}" type="parTrans" cxnId="{19669DA5-38FE-4323-95B3-C163A5B86825}">
      <dgm:prSet/>
      <dgm:spPr/>
      <dgm:t>
        <a:bodyPr/>
        <a:lstStyle/>
        <a:p>
          <a:endParaRPr lang="en-IN"/>
        </a:p>
      </dgm:t>
    </dgm:pt>
    <dgm:pt modelId="{209093A9-6AD7-40E8-858E-2322B05409F9}" type="sibTrans" cxnId="{19669DA5-38FE-4323-95B3-C163A5B86825}">
      <dgm:prSet/>
      <dgm:spPr/>
      <dgm:t>
        <a:bodyPr/>
        <a:lstStyle/>
        <a:p>
          <a:endParaRPr lang="en-IN"/>
        </a:p>
      </dgm:t>
    </dgm:pt>
    <dgm:pt modelId="{0E18539A-F465-41C3-B3A4-4F38AE5541A7}">
      <dgm:prSet/>
      <dgm:spPr/>
      <dgm:t>
        <a:bodyPr/>
        <a:lstStyle/>
        <a:p>
          <a:r>
            <a:rPr lang="en-IN" dirty="0"/>
            <a:t>Rename for Morph</a:t>
          </a:r>
        </a:p>
      </dgm:t>
    </dgm:pt>
    <dgm:pt modelId="{F7EA11D9-CB50-459D-A029-A3C49A76D666}" type="parTrans" cxnId="{15F6E34E-9129-44EE-96B4-6A727CF723B7}">
      <dgm:prSet/>
      <dgm:spPr/>
      <dgm:t>
        <a:bodyPr/>
        <a:lstStyle/>
        <a:p>
          <a:endParaRPr lang="en-IN"/>
        </a:p>
      </dgm:t>
    </dgm:pt>
    <dgm:pt modelId="{8BDAAC29-F9DF-4E07-9E3F-8DFE9CE32FDF}" type="sibTrans" cxnId="{15F6E34E-9129-44EE-96B4-6A727CF723B7}">
      <dgm:prSet/>
      <dgm:spPr/>
      <dgm:t>
        <a:bodyPr/>
        <a:lstStyle/>
        <a:p>
          <a:endParaRPr lang="en-IN"/>
        </a:p>
      </dgm:t>
    </dgm:pt>
    <dgm:pt modelId="{1991C585-57D2-4650-B830-C86F1F728093}">
      <dgm:prSet/>
      <dgm:spPr/>
      <dgm:t>
        <a:bodyPr/>
        <a:lstStyle/>
        <a:p>
          <a:r>
            <a:rPr lang="en-IN" dirty="0"/>
            <a:t>Rename for clarity</a:t>
          </a:r>
        </a:p>
      </dgm:t>
    </dgm:pt>
    <dgm:pt modelId="{25DAEC60-2219-4971-95EE-CA1B71FB893F}" type="parTrans" cxnId="{48F3F007-6375-418A-B038-A7BF6C156F9D}">
      <dgm:prSet/>
      <dgm:spPr/>
      <dgm:t>
        <a:bodyPr/>
        <a:lstStyle/>
        <a:p>
          <a:endParaRPr lang="en-IN"/>
        </a:p>
      </dgm:t>
    </dgm:pt>
    <dgm:pt modelId="{8010414A-AF3D-4140-99EE-3D713181D8EB}" type="sibTrans" cxnId="{48F3F007-6375-418A-B038-A7BF6C156F9D}">
      <dgm:prSet/>
      <dgm:spPr/>
      <dgm:t>
        <a:bodyPr/>
        <a:lstStyle/>
        <a:p>
          <a:endParaRPr lang="en-IN"/>
        </a:p>
      </dgm:t>
    </dgm:pt>
    <dgm:pt modelId="{7A004E52-9955-47A0-B0C9-D6E46BBE8E05}" type="pres">
      <dgm:prSet presAssocID="{DBF6EBC6-7B1B-4BE0-BEF5-502FF686E19F}" presName="diagram" presStyleCnt="0">
        <dgm:presLayoutVars>
          <dgm:dir/>
          <dgm:resizeHandles val="exact"/>
        </dgm:presLayoutVars>
      </dgm:prSet>
      <dgm:spPr/>
    </dgm:pt>
    <dgm:pt modelId="{CF037AE0-50D1-4644-A54B-8C7A2E771DE5}" type="pres">
      <dgm:prSet presAssocID="{B25C51FA-8838-42E9-81B5-591F68C3F11A}" presName="node" presStyleLbl="node1" presStyleIdx="0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30621B5A-1777-47DF-BEB5-52AD06716723}" type="pres">
      <dgm:prSet presAssocID="{67BF6B89-8195-4FF0-A7F6-F40CEAA398B7}" presName="sibTrans" presStyleCnt="0"/>
      <dgm:spPr/>
    </dgm:pt>
    <dgm:pt modelId="{466142F4-CD10-4E31-BD5D-991D660D0ACA}" type="pres">
      <dgm:prSet presAssocID="{3AFE3F3E-0949-4AD5-A536-3D66B6E078DF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08920022-8864-45E1-A0DB-935B6BC9097B}" type="pres">
      <dgm:prSet presAssocID="{AF89AB68-EB40-4FE8-96D1-E93784E863F5}" presName="sibTrans" presStyleCnt="0"/>
      <dgm:spPr/>
    </dgm:pt>
    <dgm:pt modelId="{E124E6B9-D9DE-4007-9D8E-D53D01063FFC}" type="pres">
      <dgm:prSet presAssocID="{F3AF68EC-6D72-46F9-84C5-FF7804126DE9}" presName="node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690CBEF4-E208-4991-B84F-4D6E6DB31667}" type="pres">
      <dgm:prSet presAssocID="{BCC4EB6B-89C6-409B-B6FE-B2E41950665E}" presName="sibTrans" presStyleCnt="0"/>
      <dgm:spPr/>
    </dgm:pt>
    <dgm:pt modelId="{572C2967-3731-44D5-92FB-90A0F6E9D0ED}" type="pres">
      <dgm:prSet presAssocID="{2B8D5C20-41FE-43AC-8FFD-11E6321B56D9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08DB8848-6294-44C2-915C-B7A2EFCC438F}" type="pres">
      <dgm:prSet presAssocID="{CD911940-1BBB-4414-A090-334DBE4346A4}" presName="sibTrans" presStyleCnt="0"/>
      <dgm:spPr/>
    </dgm:pt>
    <dgm:pt modelId="{C12EFD71-AAFD-4E16-A98A-F1E6A6AF87DE}" type="pres">
      <dgm:prSet presAssocID="{0BA807FC-5450-4052-8912-00B759744D24}" presName="node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4C784806-1F50-4D64-B3EC-C9607C0ACE57}" type="pres">
      <dgm:prSet presAssocID="{D197DDF9-30CA-4B0F-B2F0-294A1F31FFEE}" presName="sibTrans" presStyleCnt="0"/>
      <dgm:spPr/>
    </dgm:pt>
    <dgm:pt modelId="{A3053A93-37AB-4F0D-880B-3D30988CA8F4}" type="pres">
      <dgm:prSet presAssocID="{B3F19FB2-A7BF-46A6-A6F0-81C9905EEC19}" presName="node" presStyleLbl="node1" presStyleIdx="5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A095F886-2508-4970-BFEB-E354A628CDBB}" type="pres">
      <dgm:prSet presAssocID="{209093A9-6AD7-40E8-858E-2322B05409F9}" presName="sibTrans" presStyleCnt="0"/>
      <dgm:spPr/>
    </dgm:pt>
    <dgm:pt modelId="{EF4A99F9-0439-40D2-A820-890C1A85ABAA}" type="pres">
      <dgm:prSet presAssocID="{1991C585-57D2-4650-B830-C86F1F728093}" presName="node" presStyleLbl="node1" presStyleIdx="6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2A903DC7-2EE0-4C66-BFE0-9C96844B2595}" type="pres">
      <dgm:prSet presAssocID="{8010414A-AF3D-4140-99EE-3D713181D8EB}" presName="sibTrans" presStyleCnt="0"/>
      <dgm:spPr/>
    </dgm:pt>
    <dgm:pt modelId="{32713EB5-1E5B-4230-882F-61B417A9290C}" type="pres">
      <dgm:prSet presAssocID="{0E18539A-F465-41C3-B3A4-4F38AE5541A7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8F3F007-6375-418A-B038-A7BF6C156F9D}" srcId="{DBF6EBC6-7B1B-4BE0-BEF5-502FF686E19F}" destId="{1991C585-57D2-4650-B830-C86F1F728093}" srcOrd="6" destOrd="0" parTransId="{25DAEC60-2219-4971-95EE-CA1B71FB893F}" sibTransId="{8010414A-AF3D-4140-99EE-3D713181D8EB}"/>
    <dgm:cxn modelId="{F5066A1A-5935-48E5-A5D4-BB4C6A94F1C1}" type="presOf" srcId="{B25C51FA-8838-42E9-81B5-591F68C3F11A}" destId="{CF037AE0-50D1-4644-A54B-8C7A2E771DE5}" srcOrd="0" destOrd="0" presId="urn:microsoft.com/office/officeart/2005/8/layout/default"/>
    <dgm:cxn modelId="{2C068C3D-16CD-4AF9-B077-E13EE6BAC5F3}" srcId="{DBF6EBC6-7B1B-4BE0-BEF5-502FF686E19F}" destId="{2B8D5C20-41FE-43AC-8FFD-11E6321B56D9}" srcOrd="3" destOrd="0" parTransId="{FD0EA92A-49C8-4107-8D54-5375CDD7A27F}" sibTransId="{CD911940-1BBB-4414-A090-334DBE4346A4}"/>
    <dgm:cxn modelId="{78749A4D-4455-438E-9728-CC535723F312}" type="presOf" srcId="{F3AF68EC-6D72-46F9-84C5-FF7804126DE9}" destId="{E124E6B9-D9DE-4007-9D8E-D53D01063FFC}" srcOrd="0" destOrd="0" presId="urn:microsoft.com/office/officeart/2005/8/layout/default"/>
    <dgm:cxn modelId="{15F6E34E-9129-44EE-96B4-6A727CF723B7}" srcId="{DBF6EBC6-7B1B-4BE0-BEF5-502FF686E19F}" destId="{0E18539A-F465-41C3-B3A4-4F38AE5541A7}" srcOrd="7" destOrd="0" parTransId="{F7EA11D9-CB50-459D-A029-A3C49A76D666}" sibTransId="{8BDAAC29-F9DF-4E07-9E3F-8DFE9CE32FDF}"/>
    <dgm:cxn modelId="{A7E93850-6D17-4291-BA50-195E2C6D5D18}" type="presOf" srcId="{DBF6EBC6-7B1B-4BE0-BEF5-502FF686E19F}" destId="{7A004E52-9955-47A0-B0C9-D6E46BBE8E05}" srcOrd="0" destOrd="0" presId="urn:microsoft.com/office/officeart/2005/8/layout/default"/>
    <dgm:cxn modelId="{24074953-B16D-4814-B112-C29CBC937AE3}" type="presOf" srcId="{1991C585-57D2-4650-B830-C86F1F728093}" destId="{EF4A99F9-0439-40D2-A820-890C1A85ABAA}" srcOrd="0" destOrd="0" presId="urn:microsoft.com/office/officeart/2005/8/layout/default"/>
    <dgm:cxn modelId="{875B5F59-FDCB-428E-81EB-6CF534FB1C1B}" srcId="{DBF6EBC6-7B1B-4BE0-BEF5-502FF686E19F}" destId="{F3AF68EC-6D72-46F9-84C5-FF7804126DE9}" srcOrd="2" destOrd="0" parTransId="{111B6025-00C6-492E-8F6C-CF1830B442B4}" sibTransId="{BCC4EB6B-89C6-409B-B6FE-B2E41950665E}"/>
    <dgm:cxn modelId="{25DA337B-2352-4A3D-ABFD-5E51AC2F590C}" type="presOf" srcId="{0E18539A-F465-41C3-B3A4-4F38AE5541A7}" destId="{32713EB5-1E5B-4230-882F-61B417A9290C}" srcOrd="0" destOrd="0" presId="urn:microsoft.com/office/officeart/2005/8/layout/default"/>
    <dgm:cxn modelId="{D4A4AF7F-A26C-4727-8AA6-52317F47CD54}" srcId="{DBF6EBC6-7B1B-4BE0-BEF5-502FF686E19F}" destId="{3AFE3F3E-0949-4AD5-A536-3D66B6E078DF}" srcOrd="1" destOrd="0" parTransId="{4458AF86-D7BC-433A-BD26-8D2B4EB0D54A}" sibTransId="{AF89AB68-EB40-4FE8-96D1-E93784E863F5}"/>
    <dgm:cxn modelId="{D8D65983-F6A8-45A1-AF2C-E6BDCD982ED0}" srcId="{DBF6EBC6-7B1B-4BE0-BEF5-502FF686E19F}" destId="{0BA807FC-5450-4052-8912-00B759744D24}" srcOrd="4" destOrd="0" parTransId="{51A62210-B92F-4A92-A1A8-1A550FCEE8F9}" sibTransId="{D197DDF9-30CA-4B0F-B2F0-294A1F31FFEE}"/>
    <dgm:cxn modelId="{19669DA5-38FE-4323-95B3-C163A5B86825}" srcId="{DBF6EBC6-7B1B-4BE0-BEF5-502FF686E19F}" destId="{B3F19FB2-A7BF-46A6-A6F0-81C9905EEC19}" srcOrd="5" destOrd="0" parTransId="{8993CE43-70EF-4486-AF4E-8870EF25B97A}" sibTransId="{209093A9-6AD7-40E8-858E-2322B05409F9}"/>
    <dgm:cxn modelId="{D90CDFCC-ADE6-4A6D-AB03-F5E113119917}" type="presOf" srcId="{3AFE3F3E-0949-4AD5-A536-3D66B6E078DF}" destId="{466142F4-CD10-4E31-BD5D-991D660D0ACA}" srcOrd="0" destOrd="0" presId="urn:microsoft.com/office/officeart/2005/8/layout/default"/>
    <dgm:cxn modelId="{D4B850D2-D8FC-453B-97A9-B7673D778925}" type="presOf" srcId="{0BA807FC-5450-4052-8912-00B759744D24}" destId="{C12EFD71-AAFD-4E16-A98A-F1E6A6AF87DE}" srcOrd="0" destOrd="0" presId="urn:microsoft.com/office/officeart/2005/8/layout/default"/>
    <dgm:cxn modelId="{C587DDD6-EB88-41FB-B8E7-566A1C43FB22}" type="presOf" srcId="{2B8D5C20-41FE-43AC-8FFD-11E6321B56D9}" destId="{572C2967-3731-44D5-92FB-90A0F6E9D0ED}" srcOrd="0" destOrd="0" presId="urn:microsoft.com/office/officeart/2005/8/layout/default"/>
    <dgm:cxn modelId="{291109F7-D2B8-4783-8185-59A88606F880}" srcId="{DBF6EBC6-7B1B-4BE0-BEF5-502FF686E19F}" destId="{B25C51FA-8838-42E9-81B5-591F68C3F11A}" srcOrd="0" destOrd="0" parTransId="{E4B3A739-E811-4B1A-A69A-0E358A9489E4}" sibTransId="{67BF6B89-8195-4FF0-A7F6-F40CEAA398B7}"/>
    <dgm:cxn modelId="{595ABAF7-0B1A-4D13-ADC0-F4F7F21BE83E}" type="presOf" srcId="{B3F19FB2-A7BF-46A6-A6F0-81C9905EEC19}" destId="{A3053A93-37AB-4F0D-880B-3D30988CA8F4}" srcOrd="0" destOrd="0" presId="urn:microsoft.com/office/officeart/2005/8/layout/default"/>
    <dgm:cxn modelId="{CE0D8F17-05FD-4B3C-85BB-BAE2BAB6757C}" type="presParOf" srcId="{7A004E52-9955-47A0-B0C9-D6E46BBE8E05}" destId="{CF037AE0-50D1-4644-A54B-8C7A2E771DE5}" srcOrd="0" destOrd="0" presId="urn:microsoft.com/office/officeart/2005/8/layout/default"/>
    <dgm:cxn modelId="{F1A45086-8A68-48E4-9B80-8DB3FE2B90B8}" type="presParOf" srcId="{7A004E52-9955-47A0-B0C9-D6E46BBE8E05}" destId="{30621B5A-1777-47DF-BEB5-52AD06716723}" srcOrd="1" destOrd="0" presId="urn:microsoft.com/office/officeart/2005/8/layout/default"/>
    <dgm:cxn modelId="{E1B186A5-B2F0-4ECF-A534-D76AC03A6665}" type="presParOf" srcId="{7A004E52-9955-47A0-B0C9-D6E46BBE8E05}" destId="{466142F4-CD10-4E31-BD5D-991D660D0ACA}" srcOrd="2" destOrd="0" presId="urn:microsoft.com/office/officeart/2005/8/layout/default"/>
    <dgm:cxn modelId="{C73C80FF-80F0-4955-B671-9F119CE1152D}" type="presParOf" srcId="{7A004E52-9955-47A0-B0C9-D6E46BBE8E05}" destId="{08920022-8864-45E1-A0DB-935B6BC9097B}" srcOrd="3" destOrd="0" presId="urn:microsoft.com/office/officeart/2005/8/layout/default"/>
    <dgm:cxn modelId="{933520CA-BC03-4945-B41D-E0173DDC1A20}" type="presParOf" srcId="{7A004E52-9955-47A0-B0C9-D6E46BBE8E05}" destId="{E124E6B9-D9DE-4007-9D8E-D53D01063FFC}" srcOrd="4" destOrd="0" presId="urn:microsoft.com/office/officeart/2005/8/layout/default"/>
    <dgm:cxn modelId="{5255AA6E-B473-4C99-A2C9-4D0DF41BE8D5}" type="presParOf" srcId="{7A004E52-9955-47A0-B0C9-D6E46BBE8E05}" destId="{690CBEF4-E208-4991-B84F-4D6E6DB31667}" srcOrd="5" destOrd="0" presId="urn:microsoft.com/office/officeart/2005/8/layout/default"/>
    <dgm:cxn modelId="{59922C4E-15F4-47C2-A24F-5EDAA02AD40B}" type="presParOf" srcId="{7A004E52-9955-47A0-B0C9-D6E46BBE8E05}" destId="{572C2967-3731-44D5-92FB-90A0F6E9D0ED}" srcOrd="6" destOrd="0" presId="urn:microsoft.com/office/officeart/2005/8/layout/default"/>
    <dgm:cxn modelId="{D5CE251A-3CCB-492E-99AC-350A15023537}" type="presParOf" srcId="{7A004E52-9955-47A0-B0C9-D6E46BBE8E05}" destId="{08DB8848-6294-44C2-915C-B7A2EFCC438F}" srcOrd="7" destOrd="0" presId="urn:microsoft.com/office/officeart/2005/8/layout/default"/>
    <dgm:cxn modelId="{D0023AE7-8853-481C-A2E7-28F514DBC27D}" type="presParOf" srcId="{7A004E52-9955-47A0-B0C9-D6E46BBE8E05}" destId="{C12EFD71-AAFD-4E16-A98A-F1E6A6AF87DE}" srcOrd="8" destOrd="0" presId="urn:microsoft.com/office/officeart/2005/8/layout/default"/>
    <dgm:cxn modelId="{04708D07-B085-43DE-A31B-3548658B4D91}" type="presParOf" srcId="{7A004E52-9955-47A0-B0C9-D6E46BBE8E05}" destId="{4C784806-1F50-4D64-B3EC-C9607C0ACE57}" srcOrd="9" destOrd="0" presId="urn:microsoft.com/office/officeart/2005/8/layout/default"/>
    <dgm:cxn modelId="{1B33614C-ED89-4F95-BC72-7802DB1C04E7}" type="presParOf" srcId="{7A004E52-9955-47A0-B0C9-D6E46BBE8E05}" destId="{A3053A93-37AB-4F0D-880B-3D30988CA8F4}" srcOrd="10" destOrd="0" presId="urn:microsoft.com/office/officeart/2005/8/layout/default"/>
    <dgm:cxn modelId="{64B66635-0436-44D8-9365-C86C85FAD8D3}" type="presParOf" srcId="{7A004E52-9955-47A0-B0C9-D6E46BBE8E05}" destId="{A095F886-2508-4970-BFEB-E354A628CDBB}" srcOrd="11" destOrd="0" presId="urn:microsoft.com/office/officeart/2005/8/layout/default"/>
    <dgm:cxn modelId="{2CB15DC4-202B-4A4B-AC83-FF178514F4AB}" type="presParOf" srcId="{7A004E52-9955-47A0-B0C9-D6E46BBE8E05}" destId="{EF4A99F9-0439-40D2-A820-890C1A85ABAA}" srcOrd="12" destOrd="0" presId="urn:microsoft.com/office/officeart/2005/8/layout/default"/>
    <dgm:cxn modelId="{8178FFCE-A008-4FEA-9366-B56497A68055}" type="presParOf" srcId="{7A004E52-9955-47A0-B0C9-D6E46BBE8E05}" destId="{2A903DC7-2EE0-4C66-BFE0-9C96844B2595}" srcOrd="13" destOrd="0" presId="urn:microsoft.com/office/officeart/2005/8/layout/default"/>
    <dgm:cxn modelId="{17C402EE-454E-46AE-AF36-DC34A95B81BB}" type="presParOf" srcId="{7A004E52-9955-47A0-B0C9-D6E46BBE8E05}" destId="{32713EB5-1E5B-4230-882F-61B417A9290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37AE0-50D1-4644-A54B-8C7A2E771DE5}">
      <dsp:nvSpPr>
        <dsp:cNvPr id="0" name=""/>
        <dsp:cNvSpPr/>
      </dsp:nvSpPr>
      <dsp:spPr>
        <a:xfrm>
          <a:off x="3080" y="587032"/>
          <a:ext cx="2444055" cy="146643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/>
            <a:t>See list of all objects</a:t>
          </a:r>
        </a:p>
      </dsp:txBody>
      <dsp:txXfrm>
        <a:off x="74665" y="658617"/>
        <a:ext cx="2300885" cy="1323263"/>
      </dsp:txXfrm>
    </dsp:sp>
    <dsp:sp modelId="{466142F4-CD10-4E31-BD5D-991D660D0ACA}">
      <dsp:nvSpPr>
        <dsp:cNvPr id="0" name=""/>
        <dsp:cNvSpPr/>
      </dsp:nvSpPr>
      <dsp:spPr>
        <a:xfrm>
          <a:off x="2691541" y="587032"/>
          <a:ext cx="2444055" cy="146643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/>
            <a:t>Hide / Unhide</a:t>
          </a:r>
        </a:p>
      </dsp:txBody>
      <dsp:txXfrm>
        <a:off x="2763126" y="658617"/>
        <a:ext cx="2300885" cy="1323263"/>
      </dsp:txXfrm>
    </dsp:sp>
    <dsp:sp modelId="{E124E6B9-D9DE-4007-9D8E-D53D01063FFC}">
      <dsp:nvSpPr>
        <dsp:cNvPr id="0" name=""/>
        <dsp:cNvSpPr/>
      </dsp:nvSpPr>
      <dsp:spPr>
        <a:xfrm>
          <a:off x="5380002" y="587032"/>
          <a:ext cx="2444055" cy="146643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/>
            <a:t>Lock / Unlock</a:t>
          </a:r>
        </a:p>
      </dsp:txBody>
      <dsp:txXfrm>
        <a:off x="5451587" y="658617"/>
        <a:ext cx="2300885" cy="1323263"/>
      </dsp:txXfrm>
    </dsp:sp>
    <dsp:sp modelId="{572C2967-3731-44D5-92FB-90A0F6E9D0ED}">
      <dsp:nvSpPr>
        <dsp:cNvPr id="0" name=""/>
        <dsp:cNvSpPr/>
      </dsp:nvSpPr>
      <dsp:spPr>
        <a:xfrm>
          <a:off x="8068463" y="587032"/>
          <a:ext cx="2444055" cy="146643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/>
            <a:t>Multi-select</a:t>
          </a:r>
        </a:p>
      </dsp:txBody>
      <dsp:txXfrm>
        <a:off x="8140048" y="658617"/>
        <a:ext cx="2300885" cy="1323263"/>
      </dsp:txXfrm>
    </dsp:sp>
    <dsp:sp modelId="{C12EFD71-AAFD-4E16-A98A-F1E6A6AF87DE}">
      <dsp:nvSpPr>
        <dsp:cNvPr id="0" name=""/>
        <dsp:cNvSpPr/>
      </dsp:nvSpPr>
      <dsp:spPr>
        <a:xfrm>
          <a:off x="3080" y="2297871"/>
          <a:ext cx="2444055" cy="146643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/>
            <a:t>Drag to reorder</a:t>
          </a:r>
        </a:p>
      </dsp:txBody>
      <dsp:txXfrm>
        <a:off x="74665" y="2369456"/>
        <a:ext cx="2300885" cy="1323263"/>
      </dsp:txXfrm>
    </dsp:sp>
    <dsp:sp modelId="{A3053A93-37AB-4F0D-880B-3D30988CA8F4}">
      <dsp:nvSpPr>
        <dsp:cNvPr id="0" name=""/>
        <dsp:cNvSpPr/>
      </dsp:nvSpPr>
      <dsp:spPr>
        <a:xfrm>
          <a:off x="2691541" y="2297871"/>
          <a:ext cx="2444055" cy="146643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/>
            <a:t>Handle Groups</a:t>
          </a:r>
        </a:p>
      </dsp:txBody>
      <dsp:txXfrm>
        <a:off x="2763126" y="2369456"/>
        <a:ext cx="2300885" cy="1323263"/>
      </dsp:txXfrm>
    </dsp:sp>
    <dsp:sp modelId="{EF4A99F9-0439-40D2-A820-890C1A85ABAA}">
      <dsp:nvSpPr>
        <dsp:cNvPr id="0" name=""/>
        <dsp:cNvSpPr/>
      </dsp:nvSpPr>
      <dsp:spPr>
        <a:xfrm>
          <a:off x="5380002" y="2297871"/>
          <a:ext cx="2444055" cy="146643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 dirty="0"/>
            <a:t>Rename for clarity</a:t>
          </a:r>
        </a:p>
      </dsp:txBody>
      <dsp:txXfrm>
        <a:off x="5451587" y="2369456"/>
        <a:ext cx="2300885" cy="1323263"/>
      </dsp:txXfrm>
    </dsp:sp>
    <dsp:sp modelId="{32713EB5-1E5B-4230-882F-61B417A9290C}">
      <dsp:nvSpPr>
        <dsp:cNvPr id="0" name=""/>
        <dsp:cNvSpPr/>
      </dsp:nvSpPr>
      <dsp:spPr>
        <a:xfrm>
          <a:off x="8068463" y="2297871"/>
          <a:ext cx="2444055" cy="146643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 dirty="0"/>
            <a:t>Rename for Morph</a:t>
          </a:r>
        </a:p>
      </dsp:txBody>
      <dsp:txXfrm>
        <a:off x="8140048" y="2369456"/>
        <a:ext cx="2300885" cy="1323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28B7A-0DD9-4A48-9AC9-50F686C8AD2C}" type="datetimeFigureOut">
              <a:rPr lang="en-IN" smtClean="0"/>
              <a:t>20-11-2023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04E7F-F76D-4572-8960-FD3C8F954F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670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9A4D-C463-4C77-BB29-06FD977022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8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AC97-5538-495E-88F1-8CB11CDD3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D51D1-6F62-4581-B9C3-71C109E3D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B8A18-EE3B-4F67-9724-6596E45A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716-9030-4E72-802C-B821030C108D}" type="datetimeFigureOut">
              <a:rPr lang="en-NZ" smtClean="0"/>
              <a:t>20/11/2023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227B0-E2DC-4A92-83D2-37F9B67F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BF72E-33B0-4A64-9369-76961136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C59A-1B46-4B21-B2F8-6EAB4B324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437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923D-33F0-41F9-8393-A27A90E1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68FC9-6C95-470D-927D-0C4713E9B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0FB4E-4EED-4C32-9450-3A3FDB67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716-9030-4E72-802C-B821030C108D}" type="datetimeFigureOut">
              <a:rPr lang="en-NZ" smtClean="0"/>
              <a:t>20/11/2023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9159E-1997-4AD7-87F2-0E20873F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C9CA3-2471-40D4-95A0-42F92F95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C59A-1B46-4B21-B2F8-6EAB4B324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117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FA8467-76C0-4929-846F-6BFA03AAE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58900-A3DA-4FB3-A54F-2255870E4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ABD91-1E2F-4F74-AF9C-A137330A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716-9030-4E72-802C-B821030C108D}" type="datetimeFigureOut">
              <a:rPr lang="en-NZ" smtClean="0"/>
              <a:t>20/11/2023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56A86-EA1C-4D07-B463-860E7E9C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FE109-B2FB-4776-B88E-32116823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C59A-1B46-4B21-B2F8-6EAB4B324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121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8D05E-1F64-4A30-BC09-46AE0176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E0C07-D8BF-4178-A8DF-BC48AAB0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45124-C992-42B6-9610-CD5B7663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716-9030-4E72-802C-B821030C108D}" type="datetimeFigureOut">
              <a:rPr lang="en-NZ" smtClean="0"/>
              <a:t>20/11/2023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B8543-5E53-4943-B4C8-AEFD09F3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F887B-0323-47C6-AD6D-E10F5057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C59A-1B46-4B21-B2F8-6EAB4B324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075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1C62-FE3B-466E-857C-DE4F69DB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D9D24-590A-4C7A-B27F-A9A1D279C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D15E0-CB3F-4EB4-BD19-570009BDF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716-9030-4E72-802C-B821030C108D}" type="datetimeFigureOut">
              <a:rPr lang="en-NZ" smtClean="0"/>
              <a:t>20/11/2023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A9572-E44E-4629-AC0D-E2553C5C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918-FBC3-4B99-9EC1-FC0C1DEB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C59A-1B46-4B21-B2F8-6EAB4B324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925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AB5A-CCCA-44D8-BF8B-B8FD9D39F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40210-8F02-45B7-A43A-CEBB8B5E2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A41E1-59F6-4C73-8401-BBD70B52B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9F4B3-2DED-4185-87E4-2CDF29C5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716-9030-4E72-802C-B821030C108D}" type="datetimeFigureOut">
              <a:rPr lang="en-NZ" smtClean="0"/>
              <a:t>20/11/2023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961EC-67BF-4660-A10D-A87A0EAC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E8F90-9941-4528-B761-E2E67654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C59A-1B46-4B21-B2F8-6EAB4B324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52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B65E-0448-4B6F-9C39-D14F0544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EA5B7-2C19-43FF-8D9F-2C3F0FDD2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5FE60-AAB0-4F43-AA5F-A57140613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A9211-B1ED-44D0-A383-39E755CF5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FD00D-DD39-4F25-A033-2D831C357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C706-EEC0-43AF-9CA3-87A151AA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716-9030-4E72-802C-B821030C108D}" type="datetimeFigureOut">
              <a:rPr lang="en-NZ" smtClean="0"/>
              <a:t>20/11/2023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842E06-7211-48AF-B0D6-EA31FE11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801C10-F4C3-4801-8DF0-85DBDF09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C59A-1B46-4B21-B2F8-6EAB4B324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427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6027-6842-4FDA-8A44-BA10370B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481FB-1623-4353-8FA7-44F53DDE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716-9030-4E72-802C-B821030C108D}" type="datetimeFigureOut">
              <a:rPr lang="en-NZ" smtClean="0"/>
              <a:t>20/11/2023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4F0D5-A0E5-4A99-9B81-C608FA71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8B317-523E-4B2E-BCAE-E9152AD5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C59A-1B46-4B21-B2F8-6EAB4B324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038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7DBB7B-D29F-4AD5-AC3F-29B146360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716-9030-4E72-802C-B821030C108D}" type="datetimeFigureOut">
              <a:rPr lang="en-NZ" smtClean="0"/>
              <a:t>20/11/2023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E725C-3560-41C6-8D3C-05F5BAC9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7CF8D-00C0-49B1-9230-E5C09A60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C59A-1B46-4B21-B2F8-6EAB4B324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704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5888-4CC0-426E-ABE7-C2DCC6F4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D0BCC-026E-42DB-9F32-81C266F99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68E82-A3F6-4DC2-BBA0-ECE683308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92865-0FE0-4314-985B-4636526A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716-9030-4E72-802C-B821030C108D}" type="datetimeFigureOut">
              <a:rPr lang="en-NZ" smtClean="0"/>
              <a:t>20/11/2023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B583-AD58-43E7-93A5-30B3A334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44368-093B-4B03-9D29-D547FD45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C59A-1B46-4B21-B2F8-6EAB4B324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344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A922-1C85-4743-A732-1A0F0E1F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0E64-59EB-4B5F-92B1-88BD73C07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C0541-7C1E-4702-BCD6-55CCBEBDB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AFEBF-BCDA-4FEE-86B7-4CEC2FBA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716-9030-4E72-802C-B821030C108D}" type="datetimeFigureOut">
              <a:rPr lang="en-NZ" smtClean="0"/>
              <a:t>20/11/2023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2A4D6-9D53-48A1-AB76-E27487C6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05757-C463-4221-A5F1-465F9FA1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C59A-1B46-4B21-B2F8-6EAB4B324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971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97ED9-EC7B-4861-9E48-5A5A9539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DD07A-919F-4901-8CE2-D1BC55101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B9ED6-6A01-43CD-B1D3-36BB5CACD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70716-9030-4E72-802C-B821030C108D}" type="datetimeFigureOut">
              <a:rPr lang="en-NZ" smtClean="0"/>
              <a:t>20/11/2023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79D72-3647-44DC-AA8F-A034F2E2C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D8712-C0A5-4E16-B664-F2E21D865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C59A-1B46-4B21-B2F8-6EAB4B324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071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.efficiency365.com/y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7.sv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age with curtains and a stage with a stage and a stage with a stage with a stage and a stage with a stage with a stage and a stage with a stage with a stage with a&#10;&#10;Description automatically generated">
            <a:extLst>
              <a:ext uri="{FF2B5EF4-FFF2-40B4-BE49-F238E27FC236}">
                <a16:creationId xmlns:a16="http://schemas.microsoft.com/office/drawing/2014/main" id="{E6AC0A8B-7F85-8E8D-0FE1-2669EECDCE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28CE5E3-59CF-3F42-CC9A-625E7CB247E0}"/>
              </a:ext>
            </a:extLst>
          </p:cNvPr>
          <p:cNvSpPr txBox="1">
            <a:spLocks/>
          </p:cNvSpPr>
          <p:nvPr/>
        </p:nvSpPr>
        <p:spPr>
          <a:xfrm>
            <a:off x="-37514" y="1322589"/>
            <a:ext cx="1226702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N" sz="15000" dirty="0">
                <a:solidFill>
                  <a:schemeClr val="accent3">
                    <a:lumMod val="50000"/>
                  </a:schemeClr>
                </a:solidFill>
                <a:effectLst>
                  <a:glow rad="165100">
                    <a:srgbClr val="F6D593"/>
                  </a:glow>
                </a:effectLst>
                <a:latin typeface="Aptos Black" panose="020B0004020202020204" pitchFamily="34" charset="0"/>
              </a:rPr>
              <a:t>Selection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ADBD7C8-A828-D78A-BF75-424932D1E6D6}"/>
              </a:ext>
            </a:extLst>
          </p:cNvPr>
          <p:cNvSpPr txBox="1">
            <a:spLocks/>
          </p:cNvSpPr>
          <p:nvPr/>
        </p:nvSpPr>
        <p:spPr>
          <a:xfrm>
            <a:off x="1600200" y="517805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0100" dirty="0">
                <a:ln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effectLst>
                  <a:glow rad="127000">
                    <a:srgbClr val="000000"/>
                  </a:glow>
                </a:effectLst>
                <a:latin typeface="Agency FB" panose="020B0503020202020204" pitchFamily="34" charset="0"/>
              </a:rPr>
              <a:t>Best Practices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03BB1D1-5760-1A12-E9DF-B18BC174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6050" y="326195"/>
            <a:ext cx="1638300" cy="1638300"/>
          </a:xfrm>
          <a:prstGeom prst="rect">
            <a:avLst/>
          </a:prstGeom>
          <a:effectLst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6638291-B5E8-9315-1966-651A859889DB}"/>
              </a:ext>
            </a:extLst>
          </p:cNvPr>
          <p:cNvSpPr txBox="1">
            <a:spLocks/>
          </p:cNvSpPr>
          <p:nvPr/>
        </p:nvSpPr>
        <p:spPr>
          <a:xfrm>
            <a:off x="-37514" y="2896495"/>
            <a:ext cx="1226702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N" sz="15000" dirty="0">
                <a:solidFill>
                  <a:schemeClr val="accent3">
                    <a:lumMod val="50000"/>
                  </a:schemeClr>
                </a:solidFill>
                <a:effectLst>
                  <a:glow rad="165100">
                    <a:srgbClr val="F6D593"/>
                  </a:glow>
                </a:effectLst>
                <a:latin typeface="Aptos Black" panose="020B0004020202020204" pitchFamily="34" charset="0"/>
              </a:rPr>
              <a:t>Pane</a:t>
            </a:r>
          </a:p>
        </p:txBody>
      </p:sp>
    </p:spTree>
    <p:extLst>
      <p:ext uri="{BB962C8B-B14F-4D97-AF65-F5344CB8AC3E}">
        <p14:creationId xmlns:p14="http://schemas.microsoft.com/office/powerpoint/2010/main" val="391706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716E-364C-30FC-9FB4-5E125C743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514" y="1679944"/>
            <a:ext cx="12267028" cy="2387600"/>
          </a:xfrm>
        </p:spPr>
        <p:txBody>
          <a:bodyPr>
            <a:noAutofit/>
          </a:bodyPr>
          <a:lstStyle/>
          <a:p>
            <a:r>
              <a:rPr lang="en-IN" sz="12500" dirty="0">
                <a:latin typeface="Aptos Black" panose="020B0004020202020204" pitchFamily="34" charset="0"/>
              </a:rPr>
              <a:t>Selection Pane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B2712-D810-2A24-0827-6B3B0AD57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893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IN" sz="17000" dirty="0">
                <a:solidFill>
                  <a:schemeClr val="tx2"/>
                </a:solidFill>
                <a:latin typeface="Agency FB" panose="020B0503020202020204" pitchFamily="34" charset="0"/>
              </a:rPr>
              <a:t>With Morph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7B7C145-9E45-068C-DA78-53EDF22A9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0491" y="267871"/>
            <a:ext cx="2151018" cy="2151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8545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74D304-2690-B9FD-5405-F6599AE3990E}"/>
              </a:ext>
            </a:extLst>
          </p:cNvPr>
          <p:cNvSpPr/>
          <p:nvPr/>
        </p:nvSpPr>
        <p:spPr>
          <a:xfrm>
            <a:off x="2492393" y="621792"/>
            <a:ext cx="2596896" cy="26909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0482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74D304-2690-B9FD-5405-F6599AE3990E}"/>
              </a:ext>
            </a:extLst>
          </p:cNvPr>
          <p:cNvSpPr/>
          <p:nvPr/>
        </p:nvSpPr>
        <p:spPr>
          <a:xfrm rot="2720256">
            <a:off x="6278639" y="1045726"/>
            <a:ext cx="3970812" cy="481980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2619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demo">
            <a:extLst>
              <a:ext uri="{FF2B5EF4-FFF2-40B4-BE49-F238E27FC236}">
                <a16:creationId xmlns:a16="http://schemas.microsoft.com/office/drawing/2014/main" id="{FB74D304-2690-B9FD-5405-F6599AE3990E}"/>
              </a:ext>
            </a:extLst>
          </p:cNvPr>
          <p:cNvSpPr/>
          <p:nvPr/>
        </p:nvSpPr>
        <p:spPr>
          <a:xfrm>
            <a:off x="2492393" y="621792"/>
            <a:ext cx="2596896" cy="26909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285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demo">
            <a:extLst>
              <a:ext uri="{FF2B5EF4-FFF2-40B4-BE49-F238E27FC236}">
                <a16:creationId xmlns:a16="http://schemas.microsoft.com/office/drawing/2014/main" id="{F525D583-1E0F-9E0C-73AA-4957C2825309}"/>
              </a:ext>
            </a:extLst>
          </p:cNvPr>
          <p:cNvSpPr/>
          <p:nvPr/>
        </p:nvSpPr>
        <p:spPr>
          <a:xfrm>
            <a:off x="3758639" y="1389282"/>
            <a:ext cx="4536636" cy="453663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483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1A06-7519-F9FA-2492-2EF52EEF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Subscribe and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7970-E701-A30F-FEA1-260DE5688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427" y="1479252"/>
            <a:ext cx="3113996" cy="44767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IN" b="1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Efficiency 365</a:t>
            </a:r>
            <a:r>
              <a:rPr lang="en-IN" b="1" dirty="0">
                <a:solidFill>
                  <a:schemeClr val="accent3">
                    <a:lumMod val="50000"/>
                  </a:schemeClr>
                </a:solidFill>
              </a:rPr>
              <a:t> by Dr Nitin </a:t>
            </a:r>
            <a:endParaRPr lang="en-IN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12" descr="A red and white flag with a white triangle&#10;&#10;Description automatically generated">
            <a:extLst>
              <a:ext uri="{FF2B5EF4-FFF2-40B4-BE49-F238E27FC236}">
                <a16:creationId xmlns:a16="http://schemas.microsoft.com/office/drawing/2014/main" id="{AEE035FB-769F-6B4B-3AD1-06A167D564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254" y="1403730"/>
            <a:ext cx="515173" cy="3621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707D9B-A035-4507-C0DB-B3779D17E3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504" y="2253886"/>
            <a:ext cx="3795942" cy="3795942"/>
          </a:xfrm>
          <a:prstGeom prst="rect">
            <a:avLst/>
          </a:prstGeom>
          <a:ln w="762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1187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3CE6-5D4D-5570-DA74-462942BB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Benefits of Selection Pane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09D4DD-F4DE-D436-CE1A-0D90F63403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2475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66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7293CDD-AD1C-764C-9713-58C65256B0C2}"/>
              </a:ext>
            </a:extLst>
          </p:cNvPr>
          <p:cNvSpPr/>
          <p:nvPr/>
        </p:nvSpPr>
        <p:spPr>
          <a:xfrm>
            <a:off x="6330072" y="3848658"/>
            <a:ext cx="3005901" cy="259129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A5B323-E07B-DBB6-50E3-EF1AA346882E}"/>
              </a:ext>
            </a:extLst>
          </p:cNvPr>
          <p:cNvSpPr/>
          <p:nvPr/>
        </p:nvSpPr>
        <p:spPr>
          <a:xfrm>
            <a:off x="8278435" y="1190994"/>
            <a:ext cx="3758639" cy="3758639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2E4A57-8B2E-1BBE-30AF-D3EE0779FA23}"/>
              </a:ext>
            </a:extLst>
          </p:cNvPr>
          <p:cNvSpPr/>
          <p:nvPr/>
        </p:nvSpPr>
        <p:spPr>
          <a:xfrm>
            <a:off x="361213" y="514034"/>
            <a:ext cx="5829932" cy="582993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533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2E4A57-8B2E-1BBE-30AF-D3EE0779FA23}"/>
              </a:ext>
            </a:extLst>
          </p:cNvPr>
          <p:cNvSpPr>
            <a:spLocks/>
          </p:cNvSpPr>
          <p:nvPr/>
        </p:nvSpPr>
        <p:spPr>
          <a:xfrm>
            <a:off x="466883" y="418048"/>
            <a:ext cx="11258235" cy="6021904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7293CDD-AD1C-764C-9713-58C65256B0C2}"/>
              </a:ext>
            </a:extLst>
          </p:cNvPr>
          <p:cNvSpPr/>
          <p:nvPr/>
        </p:nvSpPr>
        <p:spPr>
          <a:xfrm>
            <a:off x="3879884" y="3520282"/>
            <a:ext cx="3005901" cy="2591294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A5B323-E07B-DBB6-50E3-EF1AA346882E}"/>
              </a:ext>
            </a:extLst>
          </p:cNvPr>
          <p:cNvSpPr/>
          <p:nvPr/>
        </p:nvSpPr>
        <p:spPr>
          <a:xfrm>
            <a:off x="5828247" y="862618"/>
            <a:ext cx="3758639" cy="3758639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835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7293CDD-AD1C-764C-9713-58C65256B0C2}"/>
              </a:ext>
            </a:extLst>
          </p:cNvPr>
          <p:cNvSpPr/>
          <p:nvPr/>
        </p:nvSpPr>
        <p:spPr>
          <a:xfrm>
            <a:off x="4688194" y="2133353"/>
            <a:ext cx="3005901" cy="259129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A5B323-E07B-DBB6-50E3-EF1AA346882E}"/>
              </a:ext>
            </a:extLst>
          </p:cNvPr>
          <p:cNvSpPr/>
          <p:nvPr/>
        </p:nvSpPr>
        <p:spPr>
          <a:xfrm>
            <a:off x="4311825" y="1549681"/>
            <a:ext cx="3758639" cy="37586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2E4A57-8B2E-1BBE-30AF-D3EE0779FA23}"/>
              </a:ext>
            </a:extLst>
          </p:cNvPr>
          <p:cNvSpPr/>
          <p:nvPr/>
        </p:nvSpPr>
        <p:spPr>
          <a:xfrm>
            <a:off x="3276178" y="514034"/>
            <a:ext cx="5829932" cy="58299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064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3447339-F0A3-69C4-655D-84AB64E16E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22762" y="3193940"/>
            <a:ext cx="900000" cy="900000"/>
          </a:xfrm>
          <a:prstGeom prst="rect">
            <a:avLst/>
          </a:prstGeom>
          <a:effectLst/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A1D4E00-2E15-9169-19EE-E02AB2A13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6320" y="3193940"/>
            <a:ext cx="900000" cy="900000"/>
          </a:xfrm>
          <a:prstGeom prst="rect">
            <a:avLst/>
          </a:prstGeom>
          <a:effectLst/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0A24CC8-6D6C-A638-4BBD-279317697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3436" y="3193940"/>
            <a:ext cx="900000" cy="900000"/>
          </a:xfrm>
          <a:prstGeom prst="rect">
            <a:avLst/>
          </a:prstGeom>
          <a:effectLst/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715ACAD-66AF-A4E7-6F65-328680F3C4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509878" y="3193940"/>
            <a:ext cx="900000" cy="900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F81A59D-806A-5594-9CB3-FCC49280FD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6657" y="1444060"/>
            <a:ext cx="900000" cy="900000"/>
          </a:xfrm>
          <a:prstGeom prst="rect">
            <a:avLst/>
          </a:prstGeom>
          <a:effectLst/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88AA5F3-11A2-2A7A-6E27-D5CA06C4DF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69541" y="1444060"/>
            <a:ext cx="900000" cy="900000"/>
          </a:xfrm>
          <a:prstGeom prst="rect">
            <a:avLst/>
          </a:prstGeom>
          <a:effectLst/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4140BB6-0A2E-4C59-7C35-C53211239C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63099" y="1444060"/>
            <a:ext cx="900000" cy="900000"/>
          </a:xfrm>
          <a:prstGeom prst="rect">
            <a:avLst/>
          </a:prstGeom>
          <a:effectLst/>
        </p:spPr>
      </p:pic>
      <p:pic>
        <p:nvPicPr>
          <p:cNvPr id="13" name="Graphic 12">
            <a:hlinkClick r:id="" action="ppaction://noaction"/>
            <a:extLst>
              <a:ext uri="{FF2B5EF4-FFF2-40B4-BE49-F238E27FC236}">
                <a16:creationId xmlns:a16="http://schemas.microsoft.com/office/drawing/2014/main" id="{D7BC74A3-1F27-BC32-FE27-FC723EC9A8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50215" y="1444060"/>
            <a:ext cx="900000" cy="90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3699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10F8F0-FE5A-4683-AD29-E71EE392D7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5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" y="-5179"/>
            <a:ext cx="12333782" cy="6937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089390-3864-4C40-8239-6188444B69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76" y="-33546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1B25A2-A475-4599-8DE0-0719850F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Aptos Black" panose="020B0004020202020204" pitchFamily="34" charset="0"/>
              </a:rPr>
              <a:t>What is Analytics?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80BA8-138B-4239-9463-7162A3BDA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C00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Aptos SemiBold" panose="020B0004020202020204" pitchFamily="34" charset="0"/>
              </a:rPr>
              <a:t>Learn</a:t>
            </a:r>
            <a:endParaRPr lang="en-US" sz="4000" dirty="0">
              <a:solidFill>
                <a:srgbClr val="FFC000"/>
              </a:solidFill>
              <a:effectLst>
                <a:outerShdw blurRad="50800" dist="25400" dir="5400000" algn="ctr" rotWithShape="0">
                  <a:schemeClr val="tx1"/>
                </a:outerShdw>
              </a:effectLst>
              <a:latin typeface="Aptos SemiBold" panose="020B0004020202020204" pitchFamily="34" charset="0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rgbClr val="FFFFFF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Aptos SemiBold" panose="020B0004020202020204" pitchFamily="34" charset="0"/>
              </a:rPr>
              <a:t>ALL possible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Aptos SemiBold" panose="020B0004020202020204" pitchFamily="34" charset="0"/>
              </a:rPr>
              <a:t>useful things from the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C00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Aptos SemiBold" panose="020B0004020202020204" pitchFamily="34" charset="0"/>
              </a:rPr>
              <a:t>Past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Aptos SemiBold" panose="020B0004020202020204" pitchFamily="34" charset="0"/>
              </a:rPr>
              <a:t> </a:t>
            </a:r>
            <a:endParaRPr lang="en-US" sz="4000" dirty="0">
              <a:solidFill>
                <a:srgbClr val="FFC000"/>
              </a:solidFill>
              <a:effectLst>
                <a:outerShdw blurRad="50800" dist="25400" dir="5400000" algn="ctr" rotWithShape="0">
                  <a:schemeClr val="tx1"/>
                </a:outerShdw>
              </a:effectLst>
              <a:latin typeface="Aptos SemiBold" panose="020B00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00FFFF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Aptos SemiBold" panose="020B0004020202020204" pitchFamily="34" charset="0"/>
              </a:rPr>
              <a:t>in order to improve the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00FFFF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Aptos SemiBold" panose="020B0004020202020204" pitchFamily="34" charset="0"/>
              </a:rPr>
              <a:t>Future</a:t>
            </a:r>
            <a:endParaRPr lang="en-US" sz="4000" b="1" dirty="0">
              <a:solidFill>
                <a:srgbClr val="00FFFF"/>
              </a:solidFill>
              <a:effectLst>
                <a:outerShdw blurRad="50800" dist="25400" dir="5400000" algn="ctr" rotWithShape="0">
                  <a:schemeClr val="tx1"/>
                </a:outerShdw>
              </a:effectLst>
              <a:latin typeface="Aptos SemiBold" panose="020B00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FFC000"/>
              </a:solidFill>
              <a:effectLst>
                <a:outerShdw blurRad="50800" dist="25400" dir="5400000" algn="ctr" rotWithShape="0">
                  <a:schemeClr val="tx1"/>
                </a:outerShdw>
              </a:effectLst>
              <a:latin typeface="Aptos SemiBold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C3EBD-73EF-4D23-AEE0-3633C45FDB41}"/>
              </a:ext>
            </a:extLst>
          </p:cNvPr>
          <p:cNvSpPr txBox="1"/>
          <p:nvPr/>
        </p:nvSpPr>
        <p:spPr>
          <a:xfrm rot="21239442">
            <a:off x="3011488" y="231070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C6A6A">
                  <a:lumMod val="5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92D05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uLnTx/>
                <a:uFillTx/>
                <a:latin typeface="Aptos SemiBold" panose="020B0004020202020204" pitchFamily="34" charset="0"/>
              </a:rPr>
              <a:t> how many?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ABA0B-F80C-436B-8CAC-3B92723A394C}"/>
              </a:ext>
            </a:extLst>
          </p:cNvPr>
          <p:cNvSpPr txBox="1"/>
          <p:nvPr/>
        </p:nvSpPr>
        <p:spPr>
          <a:xfrm rot="21239442">
            <a:off x="3011488" y="231070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C6A6A">
                  <a:lumMod val="5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6238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uLnTx/>
                <a:uFillTx/>
                <a:latin typeface="Aptos SemiBold" panose="020B0004020202020204" pitchFamily="34" charset="0"/>
              </a:rPr>
              <a:t>4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6238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uLnTx/>
                <a:uFillTx/>
                <a:latin typeface="Aptos SemiBold" panose="020B0004020202020204" pitchFamily="34" charset="0"/>
              </a:rPr>
              <a:t>?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6238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uLnTx/>
                <a:uFillTx/>
                <a:latin typeface="Aptos SemiBold" panose="020B0004020202020204" pitchFamily="34" charset="0"/>
              </a:rPr>
              <a:t> 12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6238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uLnTx/>
                <a:uFillTx/>
                <a:latin typeface="Aptos SemiBold" panose="020B0004020202020204" pitchFamily="34" charset="0"/>
              </a:rPr>
              <a:t>?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6238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uLnTx/>
                <a:uFillTx/>
                <a:latin typeface="Aptos SemiBold" panose="020B0004020202020204" pitchFamily="34" charset="0"/>
              </a:rPr>
              <a:t> Few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6238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uLnTx/>
                <a:uFillTx/>
                <a:latin typeface="Aptos SemiBold" panose="020B0004020202020204" pitchFamily="34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6238"/>
              </a:solidFill>
              <a:effectLst>
                <a:outerShdw blurRad="50800" dist="25400" dir="5400000" algn="ctr" rotWithShape="0">
                  <a:schemeClr val="tx1"/>
                </a:outerShdw>
              </a:effectLst>
              <a:uLnTx/>
              <a:uFillTx/>
              <a:latin typeface="Aptos Semi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/>
      <p:bldP spid="7" grpId="1" uiExpand="1"/>
      <p:bldP spid="8" grpId="0" uiExpand="1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5 Points 3">
            <a:extLst>
              <a:ext uri="{FF2B5EF4-FFF2-40B4-BE49-F238E27FC236}">
                <a16:creationId xmlns:a16="http://schemas.microsoft.com/office/drawing/2014/main" id="{746AC953-2035-F9E9-0505-9383C8571710}"/>
              </a:ext>
            </a:extLst>
          </p:cNvPr>
          <p:cNvSpPr/>
          <p:nvPr/>
        </p:nvSpPr>
        <p:spPr>
          <a:xfrm>
            <a:off x="1536192" y="2628247"/>
            <a:ext cx="3432919" cy="3432919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C5863961-9DAD-1340-B4A6-44D526D5888A}"/>
              </a:ext>
            </a:extLst>
          </p:cNvPr>
          <p:cNvSpPr/>
          <p:nvPr/>
        </p:nvSpPr>
        <p:spPr>
          <a:xfrm>
            <a:off x="4895961" y="402336"/>
            <a:ext cx="3432919" cy="3432919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0721B0FF-2E57-854A-FAE0-B05D73716B20}"/>
              </a:ext>
            </a:extLst>
          </p:cNvPr>
          <p:cNvSpPr/>
          <p:nvPr/>
        </p:nvSpPr>
        <p:spPr>
          <a:xfrm>
            <a:off x="6748273" y="2758875"/>
            <a:ext cx="3432919" cy="3432919"/>
          </a:xfrm>
          <a:prstGeom prst="star5">
            <a:avLst/>
          </a:prstGeom>
          <a:solidFill>
            <a:srgbClr val="FF62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5D3E2AC4-7277-06C0-1F01-60ECE25DB865}"/>
              </a:ext>
            </a:extLst>
          </p:cNvPr>
          <p:cNvSpPr/>
          <p:nvPr/>
        </p:nvSpPr>
        <p:spPr>
          <a:xfrm>
            <a:off x="8381127" y="-3919"/>
            <a:ext cx="3432919" cy="3432919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DACD161E-1FCA-D430-E6F5-AB2C24CCD2AB}"/>
              </a:ext>
            </a:extLst>
          </p:cNvPr>
          <p:cNvSpPr/>
          <p:nvPr/>
        </p:nvSpPr>
        <p:spPr>
          <a:xfrm>
            <a:off x="590442" y="1045028"/>
            <a:ext cx="2147536" cy="2147536"/>
          </a:xfrm>
          <a:prstGeom prst="star5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1FD45DEE-34A9-4D4C-E3C2-9E4AD74EBB1F}"/>
              </a:ext>
            </a:extLst>
          </p:cNvPr>
          <p:cNvSpPr/>
          <p:nvPr/>
        </p:nvSpPr>
        <p:spPr>
          <a:xfrm>
            <a:off x="2612572" y="193329"/>
            <a:ext cx="2147536" cy="214753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5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4">
            <a:extLst>
              <a:ext uri="{FF2B5EF4-FFF2-40B4-BE49-F238E27FC236}">
                <a16:creationId xmlns:a16="http://schemas.microsoft.com/office/drawing/2014/main" id="{746AC953-2035-F9E9-0505-9383C8571710}"/>
              </a:ext>
            </a:extLst>
          </p:cNvPr>
          <p:cNvSpPr/>
          <p:nvPr/>
        </p:nvSpPr>
        <p:spPr>
          <a:xfrm>
            <a:off x="1536192" y="2628247"/>
            <a:ext cx="3432919" cy="3432919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S3">
            <a:extLst>
              <a:ext uri="{FF2B5EF4-FFF2-40B4-BE49-F238E27FC236}">
                <a16:creationId xmlns:a16="http://schemas.microsoft.com/office/drawing/2014/main" id="{C5863961-9DAD-1340-B4A6-44D526D5888A}"/>
              </a:ext>
            </a:extLst>
          </p:cNvPr>
          <p:cNvSpPr/>
          <p:nvPr/>
        </p:nvSpPr>
        <p:spPr>
          <a:xfrm>
            <a:off x="4895961" y="402336"/>
            <a:ext cx="3432919" cy="3432919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S2">
            <a:extLst>
              <a:ext uri="{FF2B5EF4-FFF2-40B4-BE49-F238E27FC236}">
                <a16:creationId xmlns:a16="http://schemas.microsoft.com/office/drawing/2014/main" id="{0721B0FF-2E57-854A-FAE0-B05D73716B20}"/>
              </a:ext>
            </a:extLst>
          </p:cNvPr>
          <p:cNvSpPr/>
          <p:nvPr/>
        </p:nvSpPr>
        <p:spPr>
          <a:xfrm>
            <a:off x="6763429" y="2758875"/>
            <a:ext cx="3432919" cy="3432919"/>
          </a:xfrm>
          <a:prstGeom prst="star5">
            <a:avLst/>
          </a:prstGeom>
          <a:solidFill>
            <a:srgbClr val="FF62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S5">
            <a:extLst>
              <a:ext uri="{FF2B5EF4-FFF2-40B4-BE49-F238E27FC236}">
                <a16:creationId xmlns:a16="http://schemas.microsoft.com/office/drawing/2014/main" id="{5D3E2AC4-7277-06C0-1F01-60ECE25DB865}"/>
              </a:ext>
            </a:extLst>
          </p:cNvPr>
          <p:cNvSpPr/>
          <p:nvPr/>
        </p:nvSpPr>
        <p:spPr>
          <a:xfrm>
            <a:off x="8381127" y="-3919"/>
            <a:ext cx="3432919" cy="3432919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S1">
            <a:extLst>
              <a:ext uri="{FF2B5EF4-FFF2-40B4-BE49-F238E27FC236}">
                <a16:creationId xmlns:a16="http://schemas.microsoft.com/office/drawing/2014/main" id="{DACD161E-1FCA-D430-E6F5-AB2C24CCD2AB}"/>
              </a:ext>
            </a:extLst>
          </p:cNvPr>
          <p:cNvSpPr/>
          <p:nvPr/>
        </p:nvSpPr>
        <p:spPr>
          <a:xfrm>
            <a:off x="590442" y="1045028"/>
            <a:ext cx="2147536" cy="2147536"/>
          </a:xfrm>
          <a:prstGeom prst="star5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S6">
            <a:extLst>
              <a:ext uri="{FF2B5EF4-FFF2-40B4-BE49-F238E27FC236}">
                <a16:creationId xmlns:a16="http://schemas.microsoft.com/office/drawing/2014/main" id="{1FD45DEE-34A9-4D4C-E3C2-9E4AD74EBB1F}"/>
              </a:ext>
            </a:extLst>
          </p:cNvPr>
          <p:cNvSpPr/>
          <p:nvPr/>
        </p:nvSpPr>
        <p:spPr>
          <a:xfrm>
            <a:off x="2612572" y="193329"/>
            <a:ext cx="2147536" cy="214753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68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6">
      <a:dk1>
        <a:srgbClr val="922D88"/>
      </a:dk1>
      <a:lt1>
        <a:srgbClr val="FFFFFF"/>
      </a:lt1>
      <a:dk2>
        <a:srgbClr val="412424"/>
      </a:dk2>
      <a:lt2>
        <a:srgbClr val="E8E3E2"/>
      </a:lt2>
      <a:accent1>
        <a:srgbClr val="8E4DBF"/>
      </a:accent1>
      <a:accent2>
        <a:srgbClr val="007CFF"/>
      </a:accent2>
      <a:accent3>
        <a:srgbClr val="3240E8"/>
      </a:accent3>
      <a:accent4>
        <a:srgbClr val="4B53BC"/>
      </a:accent4>
      <a:accent5>
        <a:srgbClr val="146972"/>
      </a:accent5>
      <a:accent6>
        <a:srgbClr val="742774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0</TotalTime>
  <Words>72</Words>
  <Application>Microsoft Office PowerPoint</Application>
  <PresentationFormat>Widescreen</PresentationFormat>
  <Paragraphs>26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Agency FB</vt:lpstr>
      <vt:lpstr>Aptos</vt:lpstr>
      <vt:lpstr>Aptos Black</vt:lpstr>
      <vt:lpstr>Aptos Display</vt:lpstr>
      <vt:lpstr>Aptos SemiBold</vt:lpstr>
      <vt:lpstr>Arial</vt:lpstr>
      <vt:lpstr>Office Theme</vt:lpstr>
      <vt:lpstr>PowerPoint Presentation</vt:lpstr>
      <vt:lpstr>Benefits of Selection Pane</vt:lpstr>
      <vt:lpstr>PowerPoint Presentation</vt:lpstr>
      <vt:lpstr>PowerPoint Presentation</vt:lpstr>
      <vt:lpstr>PowerPoint Presentation</vt:lpstr>
      <vt:lpstr>PowerPoint Presentation</vt:lpstr>
      <vt:lpstr>What is Analytics?</vt:lpstr>
      <vt:lpstr>PowerPoint Presentation</vt:lpstr>
      <vt:lpstr>PowerPoint Presentation</vt:lpstr>
      <vt:lpstr>Selection Pane</vt:lpstr>
      <vt:lpstr>PowerPoint Presentation</vt:lpstr>
      <vt:lpstr>PowerPoint Presentation</vt:lpstr>
      <vt:lpstr>PowerPoint Presentation</vt:lpstr>
      <vt:lpstr>PowerPoint Presentation</vt:lpstr>
      <vt:lpstr>Subscribe and Learn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2023-11-20T15:36:10Z</dcterms:created>
  <dcterms:modified xsi:type="dcterms:W3CDTF">2023-11-20T15:38:31Z</dcterms:modified>
</cp:coreProperties>
</file>